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3" r:id="rId1"/>
  </p:sldMasterIdLst>
  <p:sldIdLst>
    <p:sldId id="256" r:id="rId2"/>
    <p:sldId id="258" r:id="rId3"/>
    <p:sldId id="261" r:id="rId4"/>
    <p:sldId id="269" r:id="rId5"/>
    <p:sldId id="265" r:id="rId6"/>
    <p:sldId id="262"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4302075-3E8E-431F-B16A-6FCFFACE2AB5}" v="5" dt="2022-03-26T20:38:17.06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6" d="100"/>
          <a:sy n="86" d="100"/>
        </p:scale>
        <p:origin x="562"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uzanne Wright" userId="e91c01fe-ba93-4070-871f-03ae6a57a543" providerId="ADAL" clId="{C4302075-3E8E-431F-B16A-6FCFFACE2AB5}"/>
    <pc:docChg chg="undo custSel addSld delSld modSld">
      <pc:chgData name="Suzanne Wright" userId="e91c01fe-ba93-4070-871f-03ae6a57a543" providerId="ADAL" clId="{C4302075-3E8E-431F-B16A-6FCFFACE2AB5}" dt="2022-03-29T22:01:57.337" v="156" actId="33524"/>
      <pc:docMkLst>
        <pc:docMk/>
      </pc:docMkLst>
      <pc:sldChg chg="modSp mod">
        <pc:chgData name="Suzanne Wright" userId="e91c01fe-ba93-4070-871f-03ae6a57a543" providerId="ADAL" clId="{C4302075-3E8E-431F-B16A-6FCFFACE2AB5}" dt="2022-03-29T22:01:57.337" v="156" actId="33524"/>
        <pc:sldMkLst>
          <pc:docMk/>
          <pc:sldMk cId="802323029" sldId="256"/>
        </pc:sldMkLst>
        <pc:spChg chg="mod">
          <ac:chgData name="Suzanne Wright" userId="e91c01fe-ba93-4070-871f-03ae6a57a543" providerId="ADAL" clId="{C4302075-3E8E-431F-B16A-6FCFFACE2AB5}" dt="2022-03-29T22:01:57.337" v="156" actId="33524"/>
          <ac:spMkLst>
            <pc:docMk/>
            <pc:sldMk cId="802323029" sldId="256"/>
            <ac:spMk id="3" creationId="{2ECC69CE-9880-4F4E-9847-CF16B5C68E6F}"/>
          </ac:spMkLst>
        </pc:spChg>
        <pc:picChg chg="mod">
          <ac:chgData name="Suzanne Wright" userId="e91c01fe-ba93-4070-871f-03ae6a57a543" providerId="ADAL" clId="{C4302075-3E8E-431F-B16A-6FCFFACE2AB5}" dt="2022-03-26T20:31:22.030" v="42" actId="1076"/>
          <ac:picMkLst>
            <pc:docMk/>
            <pc:sldMk cId="802323029" sldId="256"/>
            <ac:picMk id="18" creationId="{A2A56D63-9CEC-4173-9B1D-8F648074ADDD}"/>
          </ac:picMkLst>
        </pc:picChg>
      </pc:sldChg>
      <pc:sldChg chg="modSp mod">
        <pc:chgData name="Suzanne Wright" userId="e91c01fe-ba93-4070-871f-03ae6a57a543" providerId="ADAL" clId="{C4302075-3E8E-431F-B16A-6FCFFACE2AB5}" dt="2022-03-26T20:34:07.302" v="72" actId="255"/>
        <pc:sldMkLst>
          <pc:docMk/>
          <pc:sldMk cId="106180910" sldId="258"/>
        </pc:sldMkLst>
        <pc:spChg chg="mod">
          <ac:chgData name="Suzanne Wright" userId="e91c01fe-ba93-4070-871f-03ae6a57a543" providerId="ADAL" clId="{C4302075-3E8E-431F-B16A-6FCFFACE2AB5}" dt="2022-03-26T20:34:07.302" v="72" actId="255"/>
          <ac:spMkLst>
            <pc:docMk/>
            <pc:sldMk cId="106180910" sldId="258"/>
            <ac:spMk id="4" creationId="{18B9A688-5788-4CBD-83F4-038BA7E1D142}"/>
          </ac:spMkLst>
        </pc:spChg>
      </pc:sldChg>
      <pc:sldChg chg="del">
        <pc:chgData name="Suzanne Wright" userId="e91c01fe-ba93-4070-871f-03ae6a57a543" providerId="ADAL" clId="{C4302075-3E8E-431F-B16A-6FCFFACE2AB5}" dt="2022-03-26T20:40:26.060" v="153" actId="2696"/>
        <pc:sldMkLst>
          <pc:docMk/>
          <pc:sldMk cId="3733226473" sldId="260"/>
        </pc:sldMkLst>
      </pc:sldChg>
      <pc:sldChg chg="modSp mod">
        <pc:chgData name="Suzanne Wright" userId="e91c01fe-ba93-4070-871f-03ae6a57a543" providerId="ADAL" clId="{C4302075-3E8E-431F-B16A-6FCFFACE2AB5}" dt="2022-03-26T20:37:31.127" v="113" actId="1076"/>
        <pc:sldMkLst>
          <pc:docMk/>
          <pc:sldMk cId="2008642966" sldId="261"/>
        </pc:sldMkLst>
        <pc:spChg chg="mod">
          <ac:chgData name="Suzanne Wright" userId="e91c01fe-ba93-4070-871f-03ae6a57a543" providerId="ADAL" clId="{C4302075-3E8E-431F-B16A-6FCFFACE2AB5}" dt="2022-03-26T20:37:29.800" v="112" actId="1076"/>
          <ac:spMkLst>
            <pc:docMk/>
            <pc:sldMk cId="2008642966" sldId="261"/>
            <ac:spMk id="3" creationId="{2ECC69CE-9880-4F4E-9847-CF16B5C68E6F}"/>
          </ac:spMkLst>
        </pc:spChg>
        <pc:picChg chg="mod">
          <ac:chgData name="Suzanne Wright" userId="e91c01fe-ba93-4070-871f-03ae6a57a543" providerId="ADAL" clId="{C4302075-3E8E-431F-B16A-6FCFFACE2AB5}" dt="2022-03-26T20:37:31.127" v="113" actId="1076"/>
          <ac:picMkLst>
            <pc:docMk/>
            <pc:sldMk cId="2008642966" sldId="261"/>
            <ac:picMk id="18" creationId="{A2A56D63-9CEC-4173-9B1D-8F648074ADDD}"/>
          </ac:picMkLst>
        </pc:picChg>
      </pc:sldChg>
      <pc:sldChg chg="modSp mod">
        <pc:chgData name="Suzanne Wright" userId="e91c01fe-ba93-4070-871f-03ae6a57a543" providerId="ADAL" clId="{C4302075-3E8E-431F-B16A-6FCFFACE2AB5}" dt="2022-03-26T20:41:16.580" v="155" actId="14100"/>
        <pc:sldMkLst>
          <pc:docMk/>
          <pc:sldMk cId="282437257" sldId="265"/>
        </pc:sldMkLst>
        <pc:spChg chg="mod">
          <ac:chgData name="Suzanne Wright" userId="e91c01fe-ba93-4070-871f-03ae6a57a543" providerId="ADAL" clId="{C4302075-3E8E-431F-B16A-6FCFFACE2AB5}" dt="2022-03-26T20:41:16.580" v="155" actId="14100"/>
          <ac:spMkLst>
            <pc:docMk/>
            <pc:sldMk cId="282437257" sldId="265"/>
            <ac:spMk id="4" creationId="{18B9A688-5788-4CBD-83F4-038BA7E1D142}"/>
          </ac:spMkLst>
        </pc:spChg>
      </pc:sldChg>
      <pc:sldChg chg="modSp del mod">
        <pc:chgData name="Suzanne Wright" userId="e91c01fe-ba93-4070-871f-03ae6a57a543" providerId="ADAL" clId="{C4302075-3E8E-431F-B16A-6FCFFACE2AB5}" dt="2022-03-26T20:35:42.169" v="75" actId="2696"/>
        <pc:sldMkLst>
          <pc:docMk/>
          <pc:sldMk cId="1702565623" sldId="266"/>
        </pc:sldMkLst>
        <pc:spChg chg="mod">
          <ac:chgData name="Suzanne Wright" userId="e91c01fe-ba93-4070-871f-03ae6a57a543" providerId="ADAL" clId="{C4302075-3E8E-431F-B16A-6FCFFACE2AB5}" dt="2022-03-26T20:35:26.260" v="74" actId="6549"/>
          <ac:spMkLst>
            <pc:docMk/>
            <pc:sldMk cId="1702565623" sldId="266"/>
            <ac:spMk id="4" creationId="{18B9A688-5788-4CBD-83F4-038BA7E1D142}"/>
          </ac:spMkLst>
        </pc:spChg>
      </pc:sldChg>
      <pc:sldChg chg="del">
        <pc:chgData name="Suzanne Wright" userId="e91c01fe-ba93-4070-871f-03ae6a57a543" providerId="ADAL" clId="{C4302075-3E8E-431F-B16A-6FCFFACE2AB5}" dt="2022-03-26T20:35:43.324" v="76" actId="2696"/>
        <pc:sldMkLst>
          <pc:docMk/>
          <pc:sldMk cId="2572957605" sldId="267"/>
        </pc:sldMkLst>
      </pc:sldChg>
      <pc:sldChg chg="add del">
        <pc:chgData name="Suzanne Wright" userId="e91c01fe-ba93-4070-871f-03ae6a57a543" providerId="ADAL" clId="{C4302075-3E8E-431F-B16A-6FCFFACE2AB5}" dt="2022-03-26T20:40:19.768" v="152" actId="2696"/>
        <pc:sldMkLst>
          <pc:docMk/>
          <pc:sldMk cId="18860412" sldId="268"/>
        </pc:sldMkLst>
      </pc:sldChg>
      <pc:sldChg chg="del">
        <pc:chgData name="Suzanne Wright" userId="e91c01fe-ba93-4070-871f-03ae6a57a543" providerId="ADAL" clId="{C4302075-3E8E-431F-B16A-6FCFFACE2AB5}" dt="2022-03-26T20:35:44.435" v="77" actId="2696"/>
        <pc:sldMkLst>
          <pc:docMk/>
          <pc:sldMk cId="4204359527" sldId="268"/>
        </pc:sldMkLst>
      </pc:sldChg>
      <pc:sldChg chg="del">
        <pc:chgData name="Suzanne Wright" userId="e91c01fe-ba93-4070-871f-03ae6a57a543" providerId="ADAL" clId="{C4302075-3E8E-431F-B16A-6FCFFACE2AB5}" dt="2022-03-26T20:28:32.277" v="0" actId="2696"/>
        <pc:sldMkLst>
          <pc:docMk/>
          <pc:sldMk cId="2444825090" sldId="269"/>
        </pc:sldMkLst>
      </pc:sldChg>
      <pc:sldChg chg="modSp add mod setBg">
        <pc:chgData name="Suzanne Wright" userId="e91c01fe-ba93-4070-871f-03ae6a57a543" providerId="ADAL" clId="{C4302075-3E8E-431F-B16A-6FCFFACE2AB5}" dt="2022-03-26T20:40:02.858" v="151" actId="6549"/>
        <pc:sldMkLst>
          <pc:docMk/>
          <pc:sldMk cId="3552799726" sldId="269"/>
        </pc:sldMkLst>
        <pc:spChg chg="mod">
          <ac:chgData name="Suzanne Wright" userId="e91c01fe-ba93-4070-871f-03ae6a57a543" providerId="ADAL" clId="{C4302075-3E8E-431F-B16A-6FCFFACE2AB5}" dt="2022-03-26T20:40:02.858" v="151" actId="6549"/>
          <ac:spMkLst>
            <pc:docMk/>
            <pc:sldMk cId="3552799726" sldId="269"/>
            <ac:spMk id="4" creationId="{18B9A688-5788-4CBD-83F4-038BA7E1D142}"/>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2F1C56-8A72-4858-851C-F15B634C74F2}"/>
              </a:ext>
            </a:extLst>
          </p:cNvPr>
          <p:cNvSpPr>
            <a:spLocks noGrp="1"/>
          </p:cNvSpPr>
          <p:nvPr>
            <p:ph type="ctrTitle"/>
          </p:nvPr>
        </p:nvSpPr>
        <p:spPr>
          <a:xfrm>
            <a:off x="1485900" y="1122362"/>
            <a:ext cx="8609322" cy="3744209"/>
          </a:xfrm>
        </p:spPr>
        <p:txBody>
          <a:bodyPr anchor="b">
            <a:normAutofit/>
          </a:bodyPr>
          <a:lstStyle>
            <a:lvl1pPr algn="l">
              <a:defRPr sz="54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3C1834EB-45A5-426C-824A-8F07CA8F6DBE}"/>
              </a:ext>
            </a:extLst>
          </p:cNvPr>
          <p:cNvSpPr>
            <a:spLocks noGrp="1"/>
          </p:cNvSpPr>
          <p:nvPr>
            <p:ph type="subTitle" idx="1"/>
          </p:nvPr>
        </p:nvSpPr>
        <p:spPr>
          <a:xfrm>
            <a:off x="1485900" y="5230134"/>
            <a:ext cx="4610100" cy="942065"/>
          </a:xfrm>
        </p:spPr>
        <p:txBody>
          <a:bodyPr>
            <a:normAutofit/>
          </a:bodyPr>
          <a:lstStyle>
            <a:lvl1pPr marL="0" indent="0" algn="l">
              <a:buNone/>
              <a:defRPr sz="16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293D55F2-5374-4778-B1EE-98996792D07B}"/>
              </a:ext>
            </a:extLst>
          </p:cNvPr>
          <p:cNvSpPr>
            <a:spLocks noGrp="1"/>
          </p:cNvSpPr>
          <p:nvPr>
            <p:ph type="dt" sz="half" idx="10"/>
          </p:nvPr>
        </p:nvSpPr>
        <p:spPr/>
        <p:txBody>
          <a:bodyPr/>
          <a:lstStyle/>
          <a:p>
            <a:fld id="{8C1E1FAD-7351-4908-963A-08EA8E4AB7A0}" type="datetimeFigureOut">
              <a:rPr lang="en-US" smtClean="0"/>
              <a:t>3/29/2022</a:t>
            </a:fld>
            <a:endParaRPr lang="en-US"/>
          </a:p>
        </p:txBody>
      </p:sp>
      <p:sp>
        <p:nvSpPr>
          <p:cNvPr id="5" name="Footer Placeholder 4">
            <a:extLst>
              <a:ext uri="{FF2B5EF4-FFF2-40B4-BE49-F238E27FC236}">
                <a16:creationId xmlns:a16="http://schemas.microsoft.com/office/drawing/2014/main" id="{944044F8-E727-4D63-B6D6-26482F83D3F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6141F76-D956-4205-AD99-E91FD5FCC027}"/>
              </a:ext>
            </a:extLst>
          </p:cNvPr>
          <p:cNvSpPr>
            <a:spLocks noGrp="1"/>
          </p:cNvSpPr>
          <p:nvPr>
            <p:ph type="sldNum" sz="quarter" idx="12"/>
          </p:nvPr>
        </p:nvSpPr>
        <p:spPr/>
        <p:txBody>
          <a:bodyPr/>
          <a:lstStyle/>
          <a:p>
            <a:fld id="{1CF2D47E-0AF1-4C27-801F-64E3E5BF7F72}" type="slidenum">
              <a:rPr lang="en-US" smtClean="0"/>
              <a:t>‹#›</a:t>
            </a:fld>
            <a:endParaRPr lang="en-US"/>
          </a:p>
        </p:txBody>
      </p:sp>
    </p:spTree>
    <p:extLst>
      <p:ext uri="{BB962C8B-B14F-4D97-AF65-F5344CB8AC3E}">
        <p14:creationId xmlns:p14="http://schemas.microsoft.com/office/powerpoint/2010/main" val="18046797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CA6D4F-1C6D-40FB-9A92-C86C4E15C05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B67BDDB-F95B-4041-AA53-71BBCB26D9C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5977052-C8EA-459E-9E10-8EE28C50E166}"/>
              </a:ext>
            </a:extLst>
          </p:cNvPr>
          <p:cNvSpPr>
            <a:spLocks noGrp="1"/>
          </p:cNvSpPr>
          <p:nvPr>
            <p:ph type="dt" sz="half" idx="10"/>
          </p:nvPr>
        </p:nvSpPr>
        <p:spPr/>
        <p:txBody>
          <a:bodyPr/>
          <a:lstStyle/>
          <a:p>
            <a:fld id="{8C1E1FAD-7351-4908-963A-08EA8E4AB7A0}" type="datetimeFigureOut">
              <a:rPr lang="en-US" smtClean="0"/>
              <a:t>3/29/2022</a:t>
            </a:fld>
            <a:endParaRPr lang="en-US"/>
          </a:p>
        </p:txBody>
      </p:sp>
      <p:sp>
        <p:nvSpPr>
          <p:cNvPr id="5" name="Footer Placeholder 4">
            <a:extLst>
              <a:ext uri="{FF2B5EF4-FFF2-40B4-BE49-F238E27FC236}">
                <a16:creationId xmlns:a16="http://schemas.microsoft.com/office/drawing/2014/main" id="{1F3E6650-E3AD-4C98-88FE-F5152966FE9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354FED5-B228-4E3C-BFEE-0BC47D950694}"/>
              </a:ext>
            </a:extLst>
          </p:cNvPr>
          <p:cNvSpPr>
            <a:spLocks noGrp="1"/>
          </p:cNvSpPr>
          <p:nvPr>
            <p:ph type="sldNum" sz="quarter" idx="12"/>
          </p:nvPr>
        </p:nvSpPr>
        <p:spPr/>
        <p:txBody>
          <a:bodyPr/>
          <a:lstStyle/>
          <a:p>
            <a:fld id="{1CF2D47E-0AF1-4C27-801F-64E3E5BF7F72}" type="slidenum">
              <a:rPr lang="en-US" smtClean="0"/>
              <a:t>‹#›</a:t>
            </a:fld>
            <a:endParaRPr lang="en-US"/>
          </a:p>
        </p:txBody>
      </p:sp>
    </p:spTree>
    <p:extLst>
      <p:ext uri="{BB962C8B-B14F-4D97-AF65-F5344CB8AC3E}">
        <p14:creationId xmlns:p14="http://schemas.microsoft.com/office/powerpoint/2010/main" val="32005474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B0A243A-5463-4C65-85DA-03BECDAE63E2}"/>
              </a:ext>
            </a:extLst>
          </p:cNvPr>
          <p:cNvSpPr>
            <a:spLocks noGrp="1"/>
          </p:cNvSpPr>
          <p:nvPr>
            <p:ph type="title" orient="vert"/>
          </p:nvPr>
        </p:nvSpPr>
        <p:spPr>
          <a:xfrm>
            <a:off x="8831898" y="897973"/>
            <a:ext cx="2674301" cy="5278989"/>
          </a:xfrm>
        </p:spPr>
        <p:txBody>
          <a:bodyPr vert="eaVert"/>
          <a:lstStyle/>
          <a:p>
            <a:r>
              <a:rPr lang="en-US" dirty="0"/>
              <a:t>Click to edit Master title style</a:t>
            </a:r>
          </a:p>
        </p:txBody>
      </p:sp>
      <p:sp>
        <p:nvSpPr>
          <p:cNvPr id="3" name="Vertical Text Placeholder 2">
            <a:extLst>
              <a:ext uri="{FF2B5EF4-FFF2-40B4-BE49-F238E27FC236}">
                <a16:creationId xmlns:a16="http://schemas.microsoft.com/office/drawing/2014/main" id="{9E10153C-6948-4108-8FF1-033F66D4CABA}"/>
              </a:ext>
            </a:extLst>
          </p:cNvPr>
          <p:cNvSpPr>
            <a:spLocks noGrp="1"/>
          </p:cNvSpPr>
          <p:nvPr>
            <p:ph type="body" orient="vert" idx="1"/>
          </p:nvPr>
        </p:nvSpPr>
        <p:spPr>
          <a:xfrm>
            <a:off x="838200" y="854169"/>
            <a:ext cx="7734300" cy="5322793"/>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79345988-B24C-46FE-87B0-55D4FB7CBC42}"/>
              </a:ext>
            </a:extLst>
          </p:cNvPr>
          <p:cNvSpPr>
            <a:spLocks noGrp="1"/>
          </p:cNvSpPr>
          <p:nvPr>
            <p:ph type="dt" sz="half" idx="10"/>
          </p:nvPr>
        </p:nvSpPr>
        <p:spPr/>
        <p:txBody>
          <a:bodyPr/>
          <a:lstStyle/>
          <a:p>
            <a:fld id="{8C1E1FAD-7351-4908-963A-08EA8E4AB7A0}" type="datetimeFigureOut">
              <a:rPr lang="en-US" smtClean="0"/>
              <a:t>3/29/2022</a:t>
            </a:fld>
            <a:endParaRPr lang="en-US"/>
          </a:p>
        </p:txBody>
      </p:sp>
      <p:sp>
        <p:nvSpPr>
          <p:cNvPr id="5" name="Footer Placeholder 4">
            <a:extLst>
              <a:ext uri="{FF2B5EF4-FFF2-40B4-BE49-F238E27FC236}">
                <a16:creationId xmlns:a16="http://schemas.microsoft.com/office/drawing/2014/main" id="{493AB2DB-BD1F-41F7-AC5E-57249C27006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081E3DB-BDAB-40CA-ABA3-A3662C06881F}"/>
              </a:ext>
            </a:extLst>
          </p:cNvPr>
          <p:cNvSpPr>
            <a:spLocks noGrp="1"/>
          </p:cNvSpPr>
          <p:nvPr>
            <p:ph type="sldNum" sz="quarter" idx="12"/>
          </p:nvPr>
        </p:nvSpPr>
        <p:spPr/>
        <p:txBody>
          <a:bodyPr/>
          <a:lstStyle/>
          <a:p>
            <a:fld id="{1CF2D47E-0AF1-4C27-801F-64E3E5BF7F72}" type="slidenum">
              <a:rPr lang="en-US" smtClean="0"/>
              <a:t>‹#›</a:t>
            </a:fld>
            <a:endParaRPr lang="en-US"/>
          </a:p>
        </p:txBody>
      </p:sp>
    </p:spTree>
    <p:extLst>
      <p:ext uri="{BB962C8B-B14F-4D97-AF65-F5344CB8AC3E}">
        <p14:creationId xmlns:p14="http://schemas.microsoft.com/office/powerpoint/2010/main" val="30717765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911A1B-E09A-4F93-BC68-B160114AFCEA}"/>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0CC8C4A9-27ED-4E86-A256-5009E31342B6}"/>
              </a:ext>
            </a:extLst>
          </p:cNvPr>
          <p:cNvSpPr>
            <a:spLocks noGrp="1"/>
          </p:cNvSpPr>
          <p:nvPr>
            <p:ph idx="1"/>
          </p:nvPr>
        </p:nvSpPr>
        <p:spPr/>
        <p:txBody>
          <a:bodyPr/>
          <a:lstStyle>
            <a:lvl1pPr>
              <a:lnSpc>
                <a:spcPct val="120000"/>
              </a:lnSpc>
              <a:defRPr/>
            </a:lvl1pPr>
            <a:lvl2pPr>
              <a:lnSpc>
                <a:spcPct val="120000"/>
              </a:lnSpc>
              <a:defRPr/>
            </a:lvl2pPr>
            <a:lvl3pPr>
              <a:lnSpc>
                <a:spcPct val="120000"/>
              </a:lnSpc>
              <a:defRPr sz="1400"/>
            </a:lvl3pPr>
            <a:lvl4pPr>
              <a:lnSpc>
                <a:spcPct val="120000"/>
              </a:lnSpc>
              <a:defRPr sz="1200"/>
            </a:lvl4pPr>
            <a:lvl5pPr>
              <a:lnSpc>
                <a:spcPct val="120000"/>
              </a:lnSpc>
              <a:defRPr sz="12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385CF91C-8771-4949-A397-928A5743EBC7}"/>
              </a:ext>
            </a:extLst>
          </p:cNvPr>
          <p:cNvSpPr>
            <a:spLocks noGrp="1"/>
          </p:cNvSpPr>
          <p:nvPr>
            <p:ph type="dt" sz="half" idx="10"/>
          </p:nvPr>
        </p:nvSpPr>
        <p:spPr/>
        <p:txBody>
          <a:bodyPr/>
          <a:lstStyle/>
          <a:p>
            <a:fld id="{8C1E1FAD-7351-4908-963A-08EA8E4AB7A0}" type="datetimeFigureOut">
              <a:rPr lang="en-US" smtClean="0"/>
              <a:t>3/29/2022</a:t>
            </a:fld>
            <a:endParaRPr lang="en-US"/>
          </a:p>
        </p:txBody>
      </p:sp>
      <p:sp>
        <p:nvSpPr>
          <p:cNvPr id="5" name="Footer Placeholder 4">
            <a:extLst>
              <a:ext uri="{FF2B5EF4-FFF2-40B4-BE49-F238E27FC236}">
                <a16:creationId xmlns:a16="http://schemas.microsoft.com/office/drawing/2014/main" id="{013EA0ED-4961-4254-B34E-71D14C4E051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2497152-BD97-4A72-8B07-CD2BC57B84F6}"/>
              </a:ext>
            </a:extLst>
          </p:cNvPr>
          <p:cNvSpPr>
            <a:spLocks noGrp="1"/>
          </p:cNvSpPr>
          <p:nvPr>
            <p:ph type="sldNum" sz="quarter" idx="12"/>
          </p:nvPr>
        </p:nvSpPr>
        <p:spPr/>
        <p:txBody>
          <a:bodyPr/>
          <a:lstStyle/>
          <a:p>
            <a:fld id="{1CF2D47E-0AF1-4C27-801F-64E3E5BF7F72}" type="slidenum">
              <a:rPr lang="en-US" smtClean="0"/>
              <a:t>‹#›</a:t>
            </a:fld>
            <a:endParaRPr lang="en-US"/>
          </a:p>
        </p:txBody>
      </p:sp>
    </p:spTree>
    <p:extLst>
      <p:ext uri="{BB962C8B-B14F-4D97-AF65-F5344CB8AC3E}">
        <p14:creationId xmlns:p14="http://schemas.microsoft.com/office/powerpoint/2010/main" val="18608418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B4EAF4-C10D-4650-9587-15DA8E9F9C08}"/>
              </a:ext>
            </a:extLst>
          </p:cNvPr>
          <p:cNvSpPr>
            <a:spLocks noGrp="1"/>
          </p:cNvSpPr>
          <p:nvPr>
            <p:ph type="title"/>
          </p:nvPr>
        </p:nvSpPr>
        <p:spPr>
          <a:xfrm>
            <a:off x="1219200" y="1368862"/>
            <a:ext cx="9486900" cy="3679656"/>
          </a:xfrm>
        </p:spPr>
        <p:txBody>
          <a:bodyPr anchor="b"/>
          <a:lstStyle>
            <a:lvl1pPr>
              <a:defRPr sz="6000"/>
            </a:lvl1pPr>
          </a:lstStyle>
          <a:p>
            <a:r>
              <a:rPr lang="en-US" dirty="0"/>
              <a:t>Click to edit Master title style</a:t>
            </a:r>
          </a:p>
        </p:txBody>
      </p:sp>
      <p:sp>
        <p:nvSpPr>
          <p:cNvPr id="3" name="Text Placeholder 2">
            <a:extLst>
              <a:ext uri="{FF2B5EF4-FFF2-40B4-BE49-F238E27FC236}">
                <a16:creationId xmlns:a16="http://schemas.microsoft.com/office/drawing/2014/main" id="{BBA1D5C2-6E93-4B23-A0CA-D5D7E735C718}"/>
              </a:ext>
            </a:extLst>
          </p:cNvPr>
          <p:cNvSpPr>
            <a:spLocks noGrp="1"/>
          </p:cNvSpPr>
          <p:nvPr>
            <p:ph type="body" idx="1"/>
          </p:nvPr>
        </p:nvSpPr>
        <p:spPr>
          <a:xfrm>
            <a:off x="1219200" y="5318974"/>
            <a:ext cx="9486900" cy="853225"/>
          </a:xfrm>
        </p:spPr>
        <p:txBody>
          <a:bodyPr>
            <a:normAutofit/>
          </a:bodyPr>
          <a:lstStyle>
            <a:lvl1pPr marL="0" indent="0">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a:extLst>
              <a:ext uri="{FF2B5EF4-FFF2-40B4-BE49-F238E27FC236}">
                <a16:creationId xmlns:a16="http://schemas.microsoft.com/office/drawing/2014/main" id="{DE815BFB-5D28-4ABE-AD37-0C6C3FD949FE}"/>
              </a:ext>
            </a:extLst>
          </p:cNvPr>
          <p:cNvSpPr>
            <a:spLocks noGrp="1"/>
          </p:cNvSpPr>
          <p:nvPr>
            <p:ph type="dt" sz="half" idx="10"/>
          </p:nvPr>
        </p:nvSpPr>
        <p:spPr/>
        <p:txBody>
          <a:bodyPr/>
          <a:lstStyle/>
          <a:p>
            <a:fld id="{8C1E1FAD-7351-4908-963A-08EA8E4AB7A0}" type="datetimeFigureOut">
              <a:rPr lang="en-US" smtClean="0"/>
              <a:t>3/29/2022</a:t>
            </a:fld>
            <a:endParaRPr lang="en-US"/>
          </a:p>
        </p:txBody>
      </p:sp>
      <p:sp>
        <p:nvSpPr>
          <p:cNvPr id="5" name="Footer Placeholder 4">
            <a:extLst>
              <a:ext uri="{FF2B5EF4-FFF2-40B4-BE49-F238E27FC236}">
                <a16:creationId xmlns:a16="http://schemas.microsoft.com/office/drawing/2014/main" id="{65A4035B-0539-4A03-87C0-22E52C98B27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4327ADF-48C9-49CF-BD4D-82399BF64AD3}"/>
              </a:ext>
            </a:extLst>
          </p:cNvPr>
          <p:cNvSpPr>
            <a:spLocks noGrp="1"/>
          </p:cNvSpPr>
          <p:nvPr>
            <p:ph type="sldNum" sz="quarter" idx="12"/>
          </p:nvPr>
        </p:nvSpPr>
        <p:spPr/>
        <p:txBody>
          <a:bodyPr/>
          <a:lstStyle/>
          <a:p>
            <a:fld id="{1CF2D47E-0AF1-4C27-801F-64E3E5BF7F72}" type="slidenum">
              <a:rPr lang="en-US" smtClean="0"/>
              <a:t>‹#›</a:t>
            </a:fld>
            <a:endParaRPr lang="en-US"/>
          </a:p>
        </p:txBody>
      </p:sp>
    </p:spTree>
    <p:extLst>
      <p:ext uri="{BB962C8B-B14F-4D97-AF65-F5344CB8AC3E}">
        <p14:creationId xmlns:p14="http://schemas.microsoft.com/office/powerpoint/2010/main" val="27628139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91A2FB-0310-4935-B7F7-E47876CD4E9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A987C14-52AB-4AAC-9038-29CF58EA6EA8}"/>
              </a:ext>
            </a:extLst>
          </p:cNvPr>
          <p:cNvSpPr>
            <a:spLocks noGrp="1"/>
          </p:cNvSpPr>
          <p:nvPr>
            <p:ph sz="half" idx="1"/>
          </p:nvPr>
        </p:nvSpPr>
        <p:spPr>
          <a:xfrm>
            <a:off x="1219200" y="2168278"/>
            <a:ext cx="4702921" cy="4008684"/>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ECB2E45A-DCC0-4701-9D67-EF56AECE3432}"/>
              </a:ext>
            </a:extLst>
          </p:cNvPr>
          <p:cNvSpPr>
            <a:spLocks noGrp="1"/>
          </p:cNvSpPr>
          <p:nvPr>
            <p:ph sz="half" idx="2"/>
          </p:nvPr>
        </p:nvSpPr>
        <p:spPr>
          <a:xfrm>
            <a:off x="6269880" y="2168278"/>
            <a:ext cx="4782699" cy="4008684"/>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a:extLst>
              <a:ext uri="{FF2B5EF4-FFF2-40B4-BE49-F238E27FC236}">
                <a16:creationId xmlns:a16="http://schemas.microsoft.com/office/drawing/2014/main" id="{11AF0813-A167-4D17-AA79-07BD9765FE0D}"/>
              </a:ext>
            </a:extLst>
          </p:cNvPr>
          <p:cNvSpPr>
            <a:spLocks noGrp="1"/>
          </p:cNvSpPr>
          <p:nvPr>
            <p:ph type="dt" sz="half" idx="10"/>
          </p:nvPr>
        </p:nvSpPr>
        <p:spPr/>
        <p:txBody>
          <a:bodyPr/>
          <a:lstStyle/>
          <a:p>
            <a:fld id="{8C1E1FAD-7351-4908-963A-08EA8E4AB7A0}" type="datetimeFigureOut">
              <a:rPr lang="en-US" smtClean="0"/>
              <a:t>3/29/2022</a:t>
            </a:fld>
            <a:endParaRPr lang="en-US"/>
          </a:p>
        </p:txBody>
      </p:sp>
      <p:sp>
        <p:nvSpPr>
          <p:cNvPr id="6" name="Footer Placeholder 5">
            <a:extLst>
              <a:ext uri="{FF2B5EF4-FFF2-40B4-BE49-F238E27FC236}">
                <a16:creationId xmlns:a16="http://schemas.microsoft.com/office/drawing/2014/main" id="{40A940D7-D4C1-4C24-95F3-29A849CEEE3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7949AB7-007E-4D4D-A2C1-2C5C3310C0B6}"/>
              </a:ext>
            </a:extLst>
          </p:cNvPr>
          <p:cNvSpPr>
            <a:spLocks noGrp="1"/>
          </p:cNvSpPr>
          <p:nvPr>
            <p:ph type="sldNum" sz="quarter" idx="12"/>
          </p:nvPr>
        </p:nvSpPr>
        <p:spPr/>
        <p:txBody>
          <a:bodyPr/>
          <a:lstStyle/>
          <a:p>
            <a:fld id="{1CF2D47E-0AF1-4C27-801F-64E3E5BF7F72}" type="slidenum">
              <a:rPr lang="en-US" smtClean="0"/>
              <a:t>‹#›</a:t>
            </a:fld>
            <a:endParaRPr lang="en-US"/>
          </a:p>
        </p:txBody>
      </p:sp>
    </p:spTree>
    <p:extLst>
      <p:ext uri="{BB962C8B-B14F-4D97-AF65-F5344CB8AC3E}">
        <p14:creationId xmlns:p14="http://schemas.microsoft.com/office/powerpoint/2010/main" val="1934383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2B0184-BDFD-48DE-B858-B81887BFD302}"/>
              </a:ext>
            </a:extLst>
          </p:cNvPr>
          <p:cNvSpPr>
            <a:spLocks noGrp="1"/>
          </p:cNvSpPr>
          <p:nvPr>
            <p:ph type="title"/>
          </p:nvPr>
        </p:nvSpPr>
        <p:spPr>
          <a:xfrm>
            <a:off x="1219200" y="365125"/>
            <a:ext cx="9753599" cy="1577975"/>
          </a:xfrm>
        </p:spPr>
        <p:txBody>
          <a:bodyPr/>
          <a:lstStyle/>
          <a:p>
            <a:r>
              <a:rPr lang="en-US" dirty="0"/>
              <a:t>Click to edit Master title style</a:t>
            </a:r>
          </a:p>
        </p:txBody>
      </p:sp>
      <p:sp>
        <p:nvSpPr>
          <p:cNvPr id="3" name="Text Placeholder 2">
            <a:extLst>
              <a:ext uri="{FF2B5EF4-FFF2-40B4-BE49-F238E27FC236}">
                <a16:creationId xmlns:a16="http://schemas.microsoft.com/office/drawing/2014/main" id="{1724FEB2-6EEC-49D4-9466-0F7A6EDB0CB6}"/>
              </a:ext>
            </a:extLst>
          </p:cNvPr>
          <p:cNvSpPr>
            <a:spLocks noGrp="1"/>
          </p:cNvSpPr>
          <p:nvPr>
            <p:ph type="body" idx="1"/>
          </p:nvPr>
        </p:nvSpPr>
        <p:spPr>
          <a:xfrm>
            <a:off x="1219201" y="2109789"/>
            <a:ext cx="4507931" cy="837257"/>
          </a:xfrm>
        </p:spPr>
        <p:txBody>
          <a:bodyPr anchor="b">
            <a:normAutofit/>
          </a:bodyPr>
          <a:lstStyle>
            <a:lvl1pPr marL="0" indent="0">
              <a:buNone/>
              <a:defRPr sz="2000" b="1"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CBDE8CF0-BAB6-4BF2-836F-FED0AF88A8AA}"/>
              </a:ext>
            </a:extLst>
          </p:cNvPr>
          <p:cNvSpPr>
            <a:spLocks noGrp="1"/>
          </p:cNvSpPr>
          <p:nvPr>
            <p:ph sz="half" idx="2"/>
          </p:nvPr>
        </p:nvSpPr>
        <p:spPr>
          <a:xfrm>
            <a:off x="1219201" y="3063530"/>
            <a:ext cx="4507930" cy="3126131"/>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5F0751AB-FCF0-450B-A6DF-9B9A2AD2C24A}"/>
              </a:ext>
            </a:extLst>
          </p:cNvPr>
          <p:cNvSpPr>
            <a:spLocks noGrp="1"/>
          </p:cNvSpPr>
          <p:nvPr>
            <p:ph type="body" sz="quarter" idx="3"/>
          </p:nvPr>
        </p:nvSpPr>
        <p:spPr>
          <a:xfrm>
            <a:off x="6464867" y="2109789"/>
            <a:ext cx="4507932" cy="837257"/>
          </a:xfrm>
        </p:spPr>
        <p:txBody>
          <a:bodyPr anchor="b">
            <a:normAutofit/>
          </a:bodyPr>
          <a:lstStyle>
            <a:lvl1pPr marL="0" indent="0">
              <a:buNone/>
              <a:defRPr sz="2000" b="1"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7D3898E7-3130-4CE6-AA11-C9CC8214EA1D}"/>
              </a:ext>
            </a:extLst>
          </p:cNvPr>
          <p:cNvSpPr>
            <a:spLocks noGrp="1"/>
          </p:cNvSpPr>
          <p:nvPr>
            <p:ph sz="quarter" idx="4"/>
          </p:nvPr>
        </p:nvSpPr>
        <p:spPr>
          <a:xfrm>
            <a:off x="6464867" y="3063530"/>
            <a:ext cx="4507932" cy="3126131"/>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a:extLst>
              <a:ext uri="{FF2B5EF4-FFF2-40B4-BE49-F238E27FC236}">
                <a16:creationId xmlns:a16="http://schemas.microsoft.com/office/drawing/2014/main" id="{55D85675-9678-4CB3-9AAB-D727D2B58E7A}"/>
              </a:ext>
            </a:extLst>
          </p:cNvPr>
          <p:cNvSpPr>
            <a:spLocks noGrp="1"/>
          </p:cNvSpPr>
          <p:nvPr>
            <p:ph type="dt" sz="half" idx="10"/>
          </p:nvPr>
        </p:nvSpPr>
        <p:spPr/>
        <p:txBody>
          <a:bodyPr/>
          <a:lstStyle/>
          <a:p>
            <a:fld id="{8C1E1FAD-7351-4908-963A-08EA8E4AB7A0}" type="datetimeFigureOut">
              <a:rPr lang="en-US" smtClean="0"/>
              <a:t>3/29/2022</a:t>
            </a:fld>
            <a:endParaRPr lang="en-US"/>
          </a:p>
        </p:txBody>
      </p:sp>
      <p:sp>
        <p:nvSpPr>
          <p:cNvPr id="8" name="Footer Placeholder 7">
            <a:extLst>
              <a:ext uri="{FF2B5EF4-FFF2-40B4-BE49-F238E27FC236}">
                <a16:creationId xmlns:a16="http://schemas.microsoft.com/office/drawing/2014/main" id="{445F8314-1849-461A-AAF2-BF149646D52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B69738E-5865-473C-BAFB-BDB385C06931}"/>
              </a:ext>
            </a:extLst>
          </p:cNvPr>
          <p:cNvSpPr>
            <a:spLocks noGrp="1"/>
          </p:cNvSpPr>
          <p:nvPr>
            <p:ph type="sldNum" sz="quarter" idx="12"/>
          </p:nvPr>
        </p:nvSpPr>
        <p:spPr/>
        <p:txBody>
          <a:bodyPr/>
          <a:lstStyle/>
          <a:p>
            <a:fld id="{1CF2D47E-0AF1-4C27-801F-64E3E5BF7F72}" type="slidenum">
              <a:rPr lang="en-US" smtClean="0"/>
              <a:t>‹#›</a:t>
            </a:fld>
            <a:endParaRPr lang="en-US"/>
          </a:p>
        </p:txBody>
      </p:sp>
    </p:spTree>
    <p:extLst>
      <p:ext uri="{BB962C8B-B14F-4D97-AF65-F5344CB8AC3E}">
        <p14:creationId xmlns:p14="http://schemas.microsoft.com/office/powerpoint/2010/main" val="41079699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97AC40-59FF-4CE3-B49C-C824A784C5F7}"/>
              </a:ext>
            </a:extLst>
          </p:cNvPr>
          <p:cNvSpPr>
            <a:spLocks noGrp="1"/>
          </p:cNvSpPr>
          <p:nvPr>
            <p:ph type="title"/>
          </p:nvPr>
        </p:nvSpPr>
        <p:spPr>
          <a:xfrm>
            <a:off x="1219200" y="365125"/>
            <a:ext cx="9493249" cy="1577975"/>
          </a:xfrm>
        </p:spPr>
        <p:txBody>
          <a:bodyPr/>
          <a:lstStyle/>
          <a:p>
            <a:r>
              <a:rPr lang="en-US" dirty="0"/>
              <a:t>Click to edit Master title style</a:t>
            </a:r>
          </a:p>
        </p:txBody>
      </p:sp>
      <p:sp>
        <p:nvSpPr>
          <p:cNvPr id="3" name="Date Placeholder 2">
            <a:extLst>
              <a:ext uri="{FF2B5EF4-FFF2-40B4-BE49-F238E27FC236}">
                <a16:creationId xmlns:a16="http://schemas.microsoft.com/office/drawing/2014/main" id="{F92FAB63-E9CE-4359-A54B-07AC7E9BBAE3}"/>
              </a:ext>
            </a:extLst>
          </p:cNvPr>
          <p:cNvSpPr>
            <a:spLocks noGrp="1"/>
          </p:cNvSpPr>
          <p:nvPr>
            <p:ph type="dt" sz="half" idx="10"/>
          </p:nvPr>
        </p:nvSpPr>
        <p:spPr/>
        <p:txBody>
          <a:bodyPr/>
          <a:lstStyle/>
          <a:p>
            <a:fld id="{8C1E1FAD-7351-4908-963A-08EA8E4AB7A0}" type="datetimeFigureOut">
              <a:rPr lang="en-US" smtClean="0"/>
              <a:t>3/29/2022</a:t>
            </a:fld>
            <a:endParaRPr lang="en-US"/>
          </a:p>
        </p:txBody>
      </p:sp>
      <p:sp>
        <p:nvSpPr>
          <p:cNvPr id="4" name="Footer Placeholder 3">
            <a:extLst>
              <a:ext uri="{FF2B5EF4-FFF2-40B4-BE49-F238E27FC236}">
                <a16:creationId xmlns:a16="http://schemas.microsoft.com/office/drawing/2014/main" id="{C7939854-5165-4C41-8DCA-D42DFD7D906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F1768E0-4535-4B0D-8B94-4C10740B0A6B}"/>
              </a:ext>
            </a:extLst>
          </p:cNvPr>
          <p:cNvSpPr>
            <a:spLocks noGrp="1"/>
          </p:cNvSpPr>
          <p:nvPr>
            <p:ph type="sldNum" sz="quarter" idx="12"/>
          </p:nvPr>
        </p:nvSpPr>
        <p:spPr/>
        <p:txBody>
          <a:bodyPr/>
          <a:lstStyle/>
          <a:p>
            <a:fld id="{1CF2D47E-0AF1-4C27-801F-64E3E5BF7F72}" type="slidenum">
              <a:rPr lang="en-US" smtClean="0"/>
              <a:t>‹#›</a:t>
            </a:fld>
            <a:endParaRPr lang="en-US"/>
          </a:p>
        </p:txBody>
      </p:sp>
    </p:spTree>
    <p:extLst>
      <p:ext uri="{BB962C8B-B14F-4D97-AF65-F5344CB8AC3E}">
        <p14:creationId xmlns:p14="http://schemas.microsoft.com/office/powerpoint/2010/main" val="21715467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84678E3-D115-4E49-9ECB-656CF2319E94}"/>
              </a:ext>
            </a:extLst>
          </p:cNvPr>
          <p:cNvSpPr>
            <a:spLocks noGrp="1"/>
          </p:cNvSpPr>
          <p:nvPr>
            <p:ph type="dt" sz="half" idx="10"/>
          </p:nvPr>
        </p:nvSpPr>
        <p:spPr/>
        <p:txBody>
          <a:bodyPr/>
          <a:lstStyle/>
          <a:p>
            <a:fld id="{8C1E1FAD-7351-4908-963A-08EA8E4AB7A0}" type="datetimeFigureOut">
              <a:rPr lang="en-US" smtClean="0"/>
              <a:t>3/29/2022</a:t>
            </a:fld>
            <a:endParaRPr lang="en-US"/>
          </a:p>
        </p:txBody>
      </p:sp>
      <p:sp>
        <p:nvSpPr>
          <p:cNvPr id="3" name="Footer Placeholder 2">
            <a:extLst>
              <a:ext uri="{FF2B5EF4-FFF2-40B4-BE49-F238E27FC236}">
                <a16:creationId xmlns:a16="http://schemas.microsoft.com/office/drawing/2014/main" id="{E521E6FC-7F84-4673-81D6-B85FE26DA0B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480318A-245C-4841-AB57-CEC5CC124D02}"/>
              </a:ext>
            </a:extLst>
          </p:cNvPr>
          <p:cNvSpPr>
            <a:spLocks noGrp="1"/>
          </p:cNvSpPr>
          <p:nvPr>
            <p:ph type="sldNum" sz="quarter" idx="12"/>
          </p:nvPr>
        </p:nvSpPr>
        <p:spPr/>
        <p:txBody>
          <a:bodyPr/>
          <a:lstStyle/>
          <a:p>
            <a:fld id="{1CF2D47E-0AF1-4C27-801F-64E3E5BF7F72}" type="slidenum">
              <a:rPr lang="en-US" smtClean="0"/>
              <a:t>‹#›</a:t>
            </a:fld>
            <a:endParaRPr lang="en-US"/>
          </a:p>
        </p:txBody>
      </p:sp>
    </p:spTree>
    <p:extLst>
      <p:ext uri="{BB962C8B-B14F-4D97-AF65-F5344CB8AC3E}">
        <p14:creationId xmlns:p14="http://schemas.microsoft.com/office/powerpoint/2010/main" val="18681367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0F847B-9D86-47FF-B24A-EEA5F73EA144}"/>
              </a:ext>
            </a:extLst>
          </p:cNvPr>
          <p:cNvSpPr>
            <a:spLocks noGrp="1"/>
          </p:cNvSpPr>
          <p:nvPr>
            <p:ph type="title"/>
          </p:nvPr>
        </p:nvSpPr>
        <p:spPr>
          <a:xfrm>
            <a:off x="1219200" y="457200"/>
            <a:ext cx="3776472" cy="2852928"/>
          </a:xfrm>
        </p:spPr>
        <p:txBody>
          <a:bodyPr anchor="b">
            <a:normAutofit/>
          </a:bodyPr>
          <a:lstStyle>
            <a:lvl1pPr>
              <a:defRPr sz="4000"/>
            </a:lvl1pPr>
          </a:lstStyle>
          <a:p>
            <a:r>
              <a:rPr lang="en-US" dirty="0"/>
              <a:t>Click to edit Master title style</a:t>
            </a:r>
          </a:p>
        </p:txBody>
      </p:sp>
      <p:sp>
        <p:nvSpPr>
          <p:cNvPr id="3" name="Content Placeholder 2">
            <a:extLst>
              <a:ext uri="{FF2B5EF4-FFF2-40B4-BE49-F238E27FC236}">
                <a16:creationId xmlns:a16="http://schemas.microsoft.com/office/drawing/2014/main" id="{ADAC0675-AD2F-44DC-8FF3-4454258A5908}"/>
              </a:ext>
            </a:extLst>
          </p:cNvPr>
          <p:cNvSpPr>
            <a:spLocks noGrp="1"/>
          </p:cNvSpPr>
          <p:nvPr>
            <p:ph idx="1"/>
          </p:nvPr>
        </p:nvSpPr>
        <p:spPr>
          <a:xfrm>
            <a:off x="5557582" y="987425"/>
            <a:ext cx="5948618" cy="4873625"/>
          </a:xfrm>
        </p:spPr>
        <p:txBody>
          <a:bodyPr>
            <a:normAutofit/>
          </a:bodyPr>
          <a:lstStyle>
            <a:lvl1pPr>
              <a:defRPr sz="2400"/>
            </a:lvl1pPr>
            <a:lvl2pPr>
              <a:defRPr sz="2000"/>
            </a:lvl2pPr>
            <a:lvl3pPr>
              <a:defRPr sz="1800"/>
            </a:lvl3pPr>
            <a:lvl4pPr>
              <a:defRPr sz="1600"/>
            </a:lvl4pPr>
            <a:lvl5pPr>
              <a:defRPr sz="16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E1D96356-C0F0-4C22-B9B6-C7E0BE4F3702}"/>
              </a:ext>
            </a:extLst>
          </p:cNvPr>
          <p:cNvSpPr>
            <a:spLocks noGrp="1"/>
          </p:cNvSpPr>
          <p:nvPr>
            <p:ph type="body" sz="half" idx="2"/>
          </p:nvPr>
        </p:nvSpPr>
        <p:spPr>
          <a:xfrm>
            <a:off x="1219200" y="3484210"/>
            <a:ext cx="3768934" cy="238477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AF3EFD71-2ACA-4041-9EA2-86E7B81C314D}"/>
              </a:ext>
            </a:extLst>
          </p:cNvPr>
          <p:cNvSpPr>
            <a:spLocks noGrp="1"/>
          </p:cNvSpPr>
          <p:nvPr>
            <p:ph type="dt" sz="half" idx="10"/>
          </p:nvPr>
        </p:nvSpPr>
        <p:spPr/>
        <p:txBody>
          <a:bodyPr/>
          <a:lstStyle/>
          <a:p>
            <a:fld id="{8C1E1FAD-7351-4908-963A-08EA8E4AB7A0}" type="datetimeFigureOut">
              <a:rPr lang="en-US" smtClean="0"/>
              <a:t>3/29/2022</a:t>
            </a:fld>
            <a:endParaRPr lang="en-US"/>
          </a:p>
        </p:txBody>
      </p:sp>
      <p:sp>
        <p:nvSpPr>
          <p:cNvPr id="6" name="Footer Placeholder 5">
            <a:extLst>
              <a:ext uri="{FF2B5EF4-FFF2-40B4-BE49-F238E27FC236}">
                <a16:creationId xmlns:a16="http://schemas.microsoft.com/office/drawing/2014/main" id="{14ECACE3-32A8-4245-97AC-5797C147E71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4D63845-314D-499C-BB75-CE9162BE6EEB}"/>
              </a:ext>
            </a:extLst>
          </p:cNvPr>
          <p:cNvSpPr>
            <a:spLocks noGrp="1"/>
          </p:cNvSpPr>
          <p:nvPr>
            <p:ph type="sldNum" sz="quarter" idx="12"/>
          </p:nvPr>
        </p:nvSpPr>
        <p:spPr/>
        <p:txBody>
          <a:bodyPr/>
          <a:lstStyle/>
          <a:p>
            <a:fld id="{1CF2D47E-0AF1-4C27-801F-64E3E5BF7F72}" type="slidenum">
              <a:rPr lang="en-US" smtClean="0"/>
              <a:t>‹#›</a:t>
            </a:fld>
            <a:endParaRPr lang="en-US"/>
          </a:p>
        </p:txBody>
      </p:sp>
    </p:spTree>
    <p:extLst>
      <p:ext uri="{BB962C8B-B14F-4D97-AF65-F5344CB8AC3E}">
        <p14:creationId xmlns:p14="http://schemas.microsoft.com/office/powerpoint/2010/main" val="7938814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66D3DB-B1F8-4892-96F7-0BE21DE637CD}"/>
              </a:ext>
            </a:extLst>
          </p:cNvPr>
          <p:cNvSpPr>
            <a:spLocks noGrp="1"/>
          </p:cNvSpPr>
          <p:nvPr>
            <p:ph type="title"/>
          </p:nvPr>
        </p:nvSpPr>
        <p:spPr>
          <a:xfrm>
            <a:off x="1219200" y="457200"/>
            <a:ext cx="3932349" cy="2852670"/>
          </a:xfrm>
        </p:spPr>
        <p:txBody>
          <a:bodyPr anchor="b">
            <a:noAutofit/>
          </a:bodyPr>
          <a:lstStyle>
            <a:lvl1pPr>
              <a:defRPr sz="4000"/>
            </a:lvl1pPr>
          </a:lstStyle>
          <a:p>
            <a:r>
              <a:rPr lang="en-US" dirty="0"/>
              <a:t>Click to edit Master title style</a:t>
            </a:r>
          </a:p>
        </p:txBody>
      </p:sp>
      <p:sp>
        <p:nvSpPr>
          <p:cNvPr id="3" name="Picture Placeholder 2">
            <a:extLst>
              <a:ext uri="{FF2B5EF4-FFF2-40B4-BE49-F238E27FC236}">
                <a16:creationId xmlns:a16="http://schemas.microsoft.com/office/drawing/2014/main" id="{A40AB405-B2E9-4C4B-930C-CF1B63342F1D}"/>
              </a:ext>
            </a:extLst>
          </p:cNvPr>
          <p:cNvSpPr>
            <a:spLocks noGrp="1"/>
          </p:cNvSpPr>
          <p:nvPr>
            <p:ph type="pic" idx="1"/>
          </p:nvPr>
        </p:nvSpPr>
        <p:spPr>
          <a:xfrm>
            <a:off x="5674810" y="657055"/>
            <a:ext cx="5831389" cy="5515146"/>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F8AF82ED-5295-4670-A3A8-B7813FF4713F}"/>
              </a:ext>
            </a:extLst>
          </p:cNvPr>
          <p:cNvSpPr>
            <a:spLocks noGrp="1"/>
          </p:cNvSpPr>
          <p:nvPr>
            <p:ph type="body" sz="half" idx="2"/>
          </p:nvPr>
        </p:nvSpPr>
        <p:spPr>
          <a:xfrm>
            <a:off x="1219199" y="3484210"/>
            <a:ext cx="3768934" cy="237684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EF8BCDD2-4389-41FA-BE68-6805E3290FCE}"/>
              </a:ext>
            </a:extLst>
          </p:cNvPr>
          <p:cNvSpPr>
            <a:spLocks noGrp="1"/>
          </p:cNvSpPr>
          <p:nvPr>
            <p:ph type="dt" sz="half" idx="10"/>
          </p:nvPr>
        </p:nvSpPr>
        <p:spPr/>
        <p:txBody>
          <a:bodyPr/>
          <a:lstStyle/>
          <a:p>
            <a:fld id="{8C1E1FAD-7351-4908-963A-08EA8E4AB7A0}" type="datetimeFigureOut">
              <a:rPr lang="en-US" smtClean="0"/>
              <a:t>3/29/2022</a:t>
            </a:fld>
            <a:endParaRPr lang="en-US"/>
          </a:p>
        </p:txBody>
      </p:sp>
      <p:sp>
        <p:nvSpPr>
          <p:cNvPr id="6" name="Footer Placeholder 5">
            <a:extLst>
              <a:ext uri="{FF2B5EF4-FFF2-40B4-BE49-F238E27FC236}">
                <a16:creationId xmlns:a16="http://schemas.microsoft.com/office/drawing/2014/main" id="{33C1D4C8-D966-41BE-B38F-54B9134FF78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3A7339F-1169-4FB1-8FAA-781335ECB2AB}"/>
              </a:ext>
            </a:extLst>
          </p:cNvPr>
          <p:cNvSpPr>
            <a:spLocks noGrp="1"/>
          </p:cNvSpPr>
          <p:nvPr>
            <p:ph type="sldNum" sz="quarter" idx="12"/>
          </p:nvPr>
        </p:nvSpPr>
        <p:spPr/>
        <p:txBody>
          <a:bodyPr/>
          <a:lstStyle/>
          <a:p>
            <a:fld id="{1CF2D47E-0AF1-4C27-801F-64E3E5BF7F72}" type="slidenum">
              <a:rPr lang="en-US" smtClean="0"/>
              <a:t>‹#›</a:t>
            </a:fld>
            <a:endParaRPr lang="en-US"/>
          </a:p>
        </p:txBody>
      </p:sp>
    </p:spTree>
    <p:extLst>
      <p:ext uri="{BB962C8B-B14F-4D97-AF65-F5344CB8AC3E}">
        <p14:creationId xmlns:p14="http://schemas.microsoft.com/office/powerpoint/2010/main" val="4029007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2104591-A10E-46C3-952B-F25DCBDAD1BC}"/>
              </a:ext>
            </a:extLst>
          </p:cNvPr>
          <p:cNvSpPr>
            <a:spLocks noGrp="1"/>
          </p:cNvSpPr>
          <p:nvPr>
            <p:ph type="title"/>
          </p:nvPr>
        </p:nvSpPr>
        <p:spPr>
          <a:xfrm>
            <a:off x="1219200" y="365125"/>
            <a:ext cx="9493249" cy="1577975"/>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a:extLst>
              <a:ext uri="{FF2B5EF4-FFF2-40B4-BE49-F238E27FC236}">
                <a16:creationId xmlns:a16="http://schemas.microsoft.com/office/drawing/2014/main" id="{E1F77F62-7300-4B81-8F9B-D040A0EE1797}"/>
              </a:ext>
            </a:extLst>
          </p:cNvPr>
          <p:cNvSpPr>
            <a:spLocks noGrp="1"/>
          </p:cNvSpPr>
          <p:nvPr>
            <p:ph type="body" idx="1"/>
          </p:nvPr>
        </p:nvSpPr>
        <p:spPr>
          <a:xfrm>
            <a:off x="1219200" y="2318032"/>
            <a:ext cx="9493250" cy="3854167"/>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B6252CF0-2C7E-4A4C-BD7E-B7CEFF0DC458}"/>
              </a:ext>
            </a:extLst>
          </p:cNvPr>
          <p:cNvSpPr>
            <a:spLocks noGrp="1"/>
          </p:cNvSpPr>
          <p:nvPr>
            <p:ph type="dt" sz="half" idx="2"/>
          </p:nvPr>
        </p:nvSpPr>
        <p:spPr>
          <a:xfrm rot="16200000">
            <a:off x="-1029207" y="4680813"/>
            <a:ext cx="2758330" cy="365125"/>
          </a:xfrm>
          <a:prstGeom prst="rect">
            <a:avLst/>
          </a:prstGeom>
        </p:spPr>
        <p:txBody>
          <a:bodyPr vert="horz" lIns="91440" tIns="45720" rIns="91440" bIns="45720" rtlCol="0" anchor="ctr"/>
          <a:lstStyle>
            <a:lvl1pPr algn="l">
              <a:defRPr sz="1100">
                <a:solidFill>
                  <a:schemeClr val="tx1"/>
                </a:solidFill>
              </a:defRPr>
            </a:lvl1pPr>
          </a:lstStyle>
          <a:p>
            <a:fld id="{8C1E1FAD-7351-4908-963A-08EA8E4AB7A0}" type="datetimeFigureOut">
              <a:rPr lang="en-US" smtClean="0"/>
              <a:t>3/29/2022</a:t>
            </a:fld>
            <a:endParaRPr lang="en-US"/>
          </a:p>
        </p:txBody>
      </p:sp>
      <p:sp>
        <p:nvSpPr>
          <p:cNvPr id="5" name="Footer Placeholder 4">
            <a:extLst>
              <a:ext uri="{FF2B5EF4-FFF2-40B4-BE49-F238E27FC236}">
                <a16:creationId xmlns:a16="http://schemas.microsoft.com/office/drawing/2014/main" id="{D2B49E98-61B4-4398-B18F-534336EA1747}"/>
              </a:ext>
            </a:extLst>
          </p:cNvPr>
          <p:cNvSpPr>
            <a:spLocks noGrp="1"/>
          </p:cNvSpPr>
          <p:nvPr>
            <p:ph type="ftr" sz="quarter" idx="3"/>
          </p:nvPr>
        </p:nvSpPr>
        <p:spPr>
          <a:xfrm>
            <a:off x="661112" y="6356350"/>
            <a:ext cx="5509684" cy="365125"/>
          </a:xfrm>
          <a:prstGeom prst="rect">
            <a:avLst/>
          </a:prstGeom>
        </p:spPr>
        <p:txBody>
          <a:bodyPr vert="horz" lIns="91440" tIns="45720" rIns="91440" bIns="45720" rtlCol="0" anchor="ctr"/>
          <a:lstStyle>
            <a:lvl1pPr algn="l">
              <a:defRPr sz="1100">
                <a:solidFill>
                  <a:schemeClr val="tx1"/>
                </a:solidFill>
              </a:defRPr>
            </a:lvl1pPr>
          </a:lstStyle>
          <a:p>
            <a:endParaRPr lang="en-US"/>
          </a:p>
        </p:txBody>
      </p:sp>
      <p:sp>
        <p:nvSpPr>
          <p:cNvPr id="6" name="Slide Number Placeholder 5">
            <a:extLst>
              <a:ext uri="{FF2B5EF4-FFF2-40B4-BE49-F238E27FC236}">
                <a16:creationId xmlns:a16="http://schemas.microsoft.com/office/drawing/2014/main" id="{A676DC5D-5820-4314-ADE6-9CD1C7D4AB68}"/>
              </a:ext>
            </a:extLst>
          </p:cNvPr>
          <p:cNvSpPr>
            <a:spLocks noGrp="1"/>
          </p:cNvSpPr>
          <p:nvPr>
            <p:ph type="sldNum" sz="quarter" idx="4"/>
          </p:nvPr>
        </p:nvSpPr>
        <p:spPr>
          <a:xfrm>
            <a:off x="10905482" y="6356350"/>
            <a:ext cx="1112082" cy="365125"/>
          </a:xfrm>
          <a:prstGeom prst="rect">
            <a:avLst/>
          </a:prstGeom>
        </p:spPr>
        <p:txBody>
          <a:bodyPr vert="horz" lIns="91440" tIns="45720" rIns="91440" bIns="45720" rtlCol="0" anchor="ctr"/>
          <a:lstStyle>
            <a:lvl1pPr algn="r">
              <a:defRPr sz="1100">
                <a:solidFill>
                  <a:schemeClr val="tx1"/>
                </a:solidFill>
              </a:defRPr>
            </a:lvl1pPr>
          </a:lstStyle>
          <a:p>
            <a:fld id="{1CF2D47E-0AF1-4C27-801F-64E3E5BF7F72}" type="slidenum">
              <a:rPr lang="en-US" smtClean="0"/>
              <a:t>‹#›</a:t>
            </a:fld>
            <a:endParaRPr lang="en-US"/>
          </a:p>
        </p:txBody>
      </p:sp>
      <p:grpSp>
        <p:nvGrpSpPr>
          <p:cNvPr id="7" name="Group 6">
            <a:extLst>
              <a:ext uri="{FF2B5EF4-FFF2-40B4-BE49-F238E27FC236}">
                <a16:creationId xmlns:a16="http://schemas.microsoft.com/office/drawing/2014/main" id="{23F5135F-115E-423C-BE4A-B56C35DC9F3E}"/>
              </a:ext>
            </a:extLst>
          </p:cNvPr>
          <p:cNvGrpSpPr/>
          <p:nvPr/>
        </p:nvGrpSpPr>
        <p:grpSpPr>
          <a:xfrm>
            <a:off x="174436" y="6356005"/>
            <a:ext cx="358083" cy="358083"/>
            <a:chOff x="4135740" y="1745599"/>
            <a:chExt cx="558732" cy="558732"/>
          </a:xfrm>
        </p:grpSpPr>
        <p:grpSp>
          <p:nvGrpSpPr>
            <p:cNvPr id="8" name="Group 7">
              <a:extLst>
                <a:ext uri="{FF2B5EF4-FFF2-40B4-BE49-F238E27FC236}">
                  <a16:creationId xmlns:a16="http://schemas.microsoft.com/office/drawing/2014/main" id="{82C1E318-0F1F-4920-8C7D-FBAC66631B54}"/>
                </a:ext>
              </a:extLst>
            </p:cNvPr>
            <p:cNvGrpSpPr/>
            <p:nvPr/>
          </p:nvGrpSpPr>
          <p:grpSpPr>
            <a:xfrm>
              <a:off x="4135740" y="1745599"/>
              <a:ext cx="558732" cy="558732"/>
              <a:chOff x="1028007" y="1706560"/>
              <a:chExt cx="575710" cy="575710"/>
            </a:xfrm>
          </p:grpSpPr>
          <p:cxnSp>
            <p:nvCxnSpPr>
              <p:cNvPr id="10" name="Straight Connector 9">
                <a:extLst>
                  <a:ext uri="{FF2B5EF4-FFF2-40B4-BE49-F238E27FC236}">
                    <a16:creationId xmlns:a16="http://schemas.microsoft.com/office/drawing/2014/main" id="{DE4A7237-B6EB-4FB7-8B68-7C27438D477D}"/>
                  </a:ext>
                </a:extLst>
              </p:cNvPr>
              <p:cNvCxnSpPr>
                <a:cxnSpLocks/>
              </p:cNvCxnSpPr>
              <p:nvPr/>
            </p:nvCxnSpPr>
            <p:spPr>
              <a:xfrm>
                <a:off x="1028007" y="1994415"/>
                <a:ext cx="57571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84E00FDE-0838-4B5B-A782-6B6C92DB0A89}"/>
                  </a:ext>
                </a:extLst>
              </p:cNvPr>
              <p:cNvCxnSpPr>
                <a:cxnSpLocks/>
              </p:cNvCxnSpPr>
              <p:nvPr/>
            </p:nvCxnSpPr>
            <p:spPr>
              <a:xfrm rot="16200000">
                <a:off x="1028007" y="1994415"/>
                <a:ext cx="57571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9" name="Oval 8">
              <a:extLst>
                <a:ext uri="{FF2B5EF4-FFF2-40B4-BE49-F238E27FC236}">
                  <a16:creationId xmlns:a16="http://schemas.microsoft.com/office/drawing/2014/main" id="{2BC1B2F3-8E83-4A70-B103-979C67EECED1}"/>
                </a:ext>
              </a:extLst>
            </p:cNvPr>
            <p:cNvSpPr/>
            <p:nvPr/>
          </p:nvSpPr>
          <p:spPr>
            <a:xfrm>
              <a:off x="4336389" y="1946248"/>
              <a:ext cx="157434" cy="157434"/>
            </a:xfrm>
            <a:prstGeom prst="ellipse">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247008620"/>
      </p:ext>
    </p:extLst>
  </p:cSld>
  <p:clrMap bg1="lt1" tx1="dk1" bg2="lt2" tx2="dk2" accent1="accent1" accent2="accent2" accent3="accent3" accent4="accent4" accent5="accent5" accent6="accent6" hlink="hlink" folHlink="folHlink"/>
  <p:sldLayoutIdLst>
    <p:sldLayoutId id="2147483718" r:id="rId1"/>
    <p:sldLayoutId id="2147483719" r:id="rId2"/>
    <p:sldLayoutId id="2147483720" r:id="rId3"/>
    <p:sldLayoutId id="2147483721" r:id="rId4"/>
    <p:sldLayoutId id="2147483722" r:id="rId5"/>
    <p:sldLayoutId id="2147483712" r:id="rId6"/>
    <p:sldLayoutId id="2147483717" r:id="rId7"/>
    <p:sldLayoutId id="2147483713" r:id="rId8"/>
    <p:sldLayoutId id="2147483714" r:id="rId9"/>
    <p:sldLayoutId id="2147483715" r:id="rId10"/>
    <p:sldLayoutId id="2147483716" r:id="rId11"/>
  </p:sldLayoutIdLst>
  <p:txStyles>
    <p:titleStyle>
      <a:lvl1pPr algn="l" defTabSz="914400" rtl="0" eaLnBrk="1" latinLnBrk="0" hangingPunct="1">
        <a:lnSpc>
          <a:spcPct val="120000"/>
        </a:lnSpc>
        <a:spcBef>
          <a:spcPct val="0"/>
        </a:spcBef>
        <a:buNone/>
        <a:defRPr sz="4000" i="1" kern="1200">
          <a:solidFill>
            <a:srgbClr val="000000"/>
          </a:solidFill>
          <a:highlight>
            <a:srgbClr val="FFFF00"/>
          </a:highlight>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1600" kern="1200">
          <a:solidFill>
            <a:schemeClr val="tx1"/>
          </a:solidFill>
          <a:latin typeface="+mn-lt"/>
          <a:ea typeface="+mn-ea"/>
          <a:cs typeface="+mn-cs"/>
        </a:defRPr>
      </a:lvl1pPr>
      <a:lvl2pPr marL="457200" indent="-228600" algn="l" defTabSz="914400" rtl="0" eaLnBrk="1" latinLnBrk="0" hangingPunct="1">
        <a:lnSpc>
          <a:spcPct val="120000"/>
        </a:lnSpc>
        <a:spcBef>
          <a:spcPts val="500"/>
        </a:spcBef>
        <a:buFont typeface="Consolas" panose="020B0609020204030204" pitchFamily="49" charset="0"/>
        <a:buChar char="+"/>
        <a:defRPr sz="1400" kern="1200">
          <a:solidFill>
            <a:schemeClr val="tx1"/>
          </a:solidFill>
          <a:latin typeface="+mn-lt"/>
          <a:ea typeface="+mn-ea"/>
          <a:cs typeface="+mn-cs"/>
        </a:defRPr>
      </a:lvl2pPr>
      <a:lvl3pPr marL="64008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latin typeface="+mn-lt"/>
          <a:ea typeface="+mn-ea"/>
          <a:cs typeface="+mn-cs"/>
        </a:defRPr>
      </a:lvl3pPr>
      <a:lvl4pPr marL="822960" indent="-228600" algn="l" defTabSz="914400" rtl="0" eaLnBrk="1" latinLnBrk="0" hangingPunct="1">
        <a:lnSpc>
          <a:spcPct val="120000"/>
        </a:lnSpc>
        <a:spcBef>
          <a:spcPts val="500"/>
        </a:spcBef>
        <a:buFont typeface="Consolas" panose="020B0609020204030204" pitchFamily="49" charset="0"/>
        <a:buChar char="+"/>
        <a:defRPr sz="1200" kern="1200">
          <a:solidFill>
            <a:schemeClr val="tx1"/>
          </a:solidFill>
          <a:latin typeface="+mn-lt"/>
          <a:ea typeface="+mn-ea"/>
          <a:cs typeface="+mn-cs"/>
        </a:defRPr>
      </a:lvl4pPr>
      <a:lvl5pPr marL="100584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38" name="Rectangle 25">
            <a:extLst>
              <a:ext uri="{FF2B5EF4-FFF2-40B4-BE49-F238E27FC236}">
                <a16:creationId xmlns:a16="http://schemas.microsoft.com/office/drawing/2014/main" id="{F341B9C2-0FBF-4B4B-A902-1AFFD384E7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8" name="Picture 3" descr="Blurry beach of pastel colors">
            <a:extLst>
              <a:ext uri="{FF2B5EF4-FFF2-40B4-BE49-F238E27FC236}">
                <a16:creationId xmlns:a16="http://schemas.microsoft.com/office/drawing/2014/main" id="{A2A56D63-9CEC-4173-9B1D-8F648074ADDD}"/>
              </a:ext>
            </a:extLst>
          </p:cNvPr>
          <p:cNvPicPr>
            <a:picLocks noChangeAspect="1"/>
          </p:cNvPicPr>
          <p:nvPr/>
        </p:nvPicPr>
        <p:blipFill rotWithShape="1">
          <a:blip r:embed="rId2"/>
          <a:stretch/>
        </p:blipFill>
        <p:spPr>
          <a:xfrm>
            <a:off x="5918" y="0"/>
            <a:ext cx="11931017" cy="6711197"/>
          </a:xfrm>
          <a:prstGeom prst="rect">
            <a:avLst/>
          </a:prstGeom>
        </p:spPr>
      </p:pic>
      <p:sp>
        <p:nvSpPr>
          <p:cNvPr id="3" name="Subtitle 2">
            <a:extLst>
              <a:ext uri="{FF2B5EF4-FFF2-40B4-BE49-F238E27FC236}">
                <a16:creationId xmlns:a16="http://schemas.microsoft.com/office/drawing/2014/main" id="{2ECC69CE-9880-4F4E-9847-CF16B5C68E6F}"/>
              </a:ext>
            </a:extLst>
          </p:cNvPr>
          <p:cNvSpPr>
            <a:spLocks noGrp="1"/>
          </p:cNvSpPr>
          <p:nvPr>
            <p:ph type="subTitle" idx="1"/>
          </p:nvPr>
        </p:nvSpPr>
        <p:spPr>
          <a:xfrm>
            <a:off x="1497367" y="146803"/>
            <a:ext cx="9197265" cy="5425370"/>
          </a:xfrm>
        </p:spPr>
        <p:txBody>
          <a:bodyPr>
            <a:normAutofit/>
          </a:bodyPr>
          <a:lstStyle/>
          <a:p>
            <a:pPr algn="ctr"/>
            <a:endParaRPr lang="en-US" sz="2000" b="1" i="1" kern="1800" dirty="0">
              <a:solidFill>
                <a:srgbClr val="000000"/>
              </a:solidFill>
              <a:effectLst/>
              <a:latin typeface="Garamond" panose="02020404030301010803" pitchFamily="18" charset="0"/>
              <a:ea typeface="Times New Roman" panose="02020603050405020304" pitchFamily="18" charset="0"/>
              <a:cs typeface="Times New Roman" panose="02020603050405020304" pitchFamily="18" charset="0"/>
            </a:endParaRPr>
          </a:p>
          <a:p>
            <a:pPr algn="ctr"/>
            <a:r>
              <a:rPr lang="en-US" sz="3200" b="1" dirty="0">
                <a:solidFill>
                  <a:srgbClr val="000000"/>
                </a:solidFill>
                <a:latin typeface="Garamond" panose="02020404030301010803" pitchFamily="18" charset="0"/>
                <a:ea typeface="Times New Roman" panose="02020603050405020304" pitchFamily="18" charset="0"/>
                <a:cs typeface="Times New Roman" panose="02020603050405020304" pitchFamily="18" charset="0"/>
              </a:rPr>
              <a:t>Isaiah 40:31</a:t>
            </a:r>
            <a:endParaRPr lang="en-US" sz="3200" b="1" kern="1800" dirty="0">
              <a:solidFill>
                <a:srgbClr val="000000"/>
              </a:solidFill>
              <a:latin typeface="Garamond" panose="02020404030301010803" pitchFamily="18" charset="0"/>
              <a:ea typeface="Times New Roman" panose="02020603050405020304" pitchFamily="18" charset="0"/>
              <a:cs typeface="Times New Roman" panose="02020603050405020304" pitchFamily="18" charset="0"/>
            </a:endParaRPr>
          </a:p>
          <a:p>
            <a:pPr algn="ctr"/>
            <a:endParaRPr lang="en-US" sz="2800" b="1" i="1" kern="1800" dirty="0">
              <a:solidFill>
                <a:srgbClr val="000000"/>
              </a:solidFill>
              <a:effectLst/>
              <a:latin typeface="Garamond" panose="02020404030301010803" pitchFamily="18" charset="0"/>
              <a:ea typeface="Times New Roman" panose="02020603050405020304" pitchFamily="18" charset="0"/>
              <a:cs typeface="Times New Roman" panose="02020603050405020304" pitchFamily="18" charset="0"/>
            </a:endParaRPr>
          </a:p>
          <a:p>
            <a:pPr algn="ctr"/>
            <a:r>
              <a:rPr lang="en-US" sz="3600" i="1" dirty="0">
                <a:solidFill>
                  <a:srgbClr val="000000"/>
                </a:solidFill>
                <a:effectLst/>
                <a:latin typeface="Garamond" panose="02020404030301010803" pitchFamily="18" charset="0"/>
                <a:ea typeface="Times New Roman" panose="02020603050405020304" pitchFamily="18" charset="0"/>
                <a:cs typeface="Times New Roman" panose="02020603050405020304" pitchFamily="18" charset="0"/>
              </a:rPr>
              <a:t>but those who hope in the LORD will renew their strength. They will soar on wings like eagles;  they will run and not grow weary; they will walk and not be faint.</a:t>
            </a:r>
            <a:endParaRPr lang="en-US" sz="3600" dirty="0">
              <a:latin typeface="Georgia" panose="02040502050405020303" pitchFamily="18" charset="0"/>
            </a:endParaRPr>
          </a:p>
        </p:txBody>
      </p:sp>
      <p:grpSp>
        <p:nvGrpSpPr>
          <p:cNvPr id="39" name="Group 27">
            <a:extLst>
              <a:ext uri="{FF2B5EF4-FFF2-40B4-BE49-F238E27FC236}">
                <a16:creationId xmlns:a16="http://schemas.microsoft.com/office/drawing/2014/main" id="{A4CE093B-B8CB-40B0-9E0D-B2EC39FF727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74436" y="6388259"/>
            <a:ext cx="358083" cy="368964"/>
            <a:chOff x="4135740" y="1795926"/>
            <a:chExt cx="558732" cy="575710"/>
          </a:xfrm>
        </p:grpSpPr>
        <p:grpSp>
          <p:nvGrpSpPr>
            <p:cNvPr id="29" name="Group 28">
              <a:extLst>
                <a:ext uri="{FF2B5EF4-FFF2-40B4-BE49-F238E27FC236}">
                  <a16:creationId xmlns:a16="http://schemas.microsoft.com/office/drawing/2014/main" id="{34272B2A-538C-4D77-838A-61EFB21C933C}"/>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4135740" y="1795926"/>
              <a:ext cx="558732" cy="575710"/>
              <a:chOff x="1028007" y="1706560"/>
              <a:chExt cx="575710" cy="575710"/>
            </a:xfrm>
          </p:grpSpPr>
          <p:cxnSp>
            <p:nvCxnSpPr>
              <p:cNvPr id="31" name="Straight Connector 30">
                <a:extLst>
                  <a:ext uri="{FF2B5EF4-FFF2-40B4-BE49-F238E27FC236}">
                    <a16:creationId xmlns:a16="http://schemas.microsoft.com/office/drawing/2014/main" id="{20179CEF-C4DA-4AF9-825E-8A16099E9EB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028007" y="1994415"/>
                <a:ext cx="57571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 name="Straight Connector 31">
                <a:extLst>
                  <a:ext uri="{FF2B5EF4-FFF2-40B4-BE49-F238E27FC236}">
                    <a16:creationId xmlns:a16="http://schemas.microsoft.com/office/drawing/2014/main" id="{7FCA724B-35D4-4E12-8050-B7CAB3BB39F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rot="16200000">
                <a:off x="1028007" y="1994415"/>
                <a:ext cx="57571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41" name="Oval 29">
              <a:extLst>
                <a:ext uri="{FF2B5EF4-FFF2-40B4-BE49-F238E27FC236}">
                  <a16:creationId xmlns:a16="http://schemas.microsoft.com/office/drawing/2014/main" id="{14C8662F-C43E-4129-81EC-CA88B265554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336389" y="1946248"/>
              <a:ext cx="157434" cy="157434"/>
            </a:xfrm>
            <a:prstGeom prst="ellipse">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8023230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4">
                <a:lumMod val="67000"/>
              </a:schemeClr>
            </a:gs>
            <a:gs pos="48000">
              <a:schemeClr val="accent4">
                <a:lumMod val="97000"/>
                <a:lumOff val="3000"/>
              </a:schemeClr>
            </a:gs>
            <a:gs pos="100000">
              <a:schemeClr val="accent4">
                <a:lumMod val="60000"/>
                <a:lumOff val="40000"/>
              </a:schemeClr>
            </a:gs>
          </a:gsLst>
          <a:lin ang="16200000" scaled="1"/>
          <a:tileRect/>
        </a:gradFill>
        <a:effectLst/>
      </p:bgPr>
    </p:bg>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A8197AB7-CD40-4958-B3B0-177429675A46}"/>
              </a:ext>
            </a:extLst>
          </p:cNvPr>
          <p:cNvSpPr>
            <a:spLocks noGrp="1"/>
          </p:cNvSpPr>
          <p:nvPr>
            <p:ph type="subTitle" idx="1"/>
          </p:nvPr>
        </p:nvSpPr>
        <p:spPr>
          <a:xfrm>
            <a:off x="0" y="0"/>
            <a:ext cx="12191999" cy="6858000"/>
          </a:xfrm>
          <a:gradFill flip="none" rotWithShape="1">
            <a:gsLst>
              <a:gs pos="0">
                <a:schemeClr val="accent4">
                  <a:lumMod val="0"/>
                  <a:lumOff val="100000"/>
                </a:schemeClr>
              </a:gs>
              <a:gs pos="34000">
                <a:schemeClr val="accent4">
                  <a:lumMod val="0"/>
                  <a:lumOff val="100000"/>
                </a:schemeClr>
              </a:gs>
              <a:gs pos="86000">
                <a:schemeClr val="accent4">
                  <a:lumMod val="100000"/>
                </a:schemeClr>
              </a:gs>
            </a:gsLst>
            <a:path path="circle">
              <a:fillToRect l="50000" t="-80000" r="50000" b="180000"/>
            </a:path>
            <a:tileRect/>
          </a:gradFill>
        </p:spPr>
        <p:txBody>
          <a:bodyPr/>
          <a:lstStyle/>
          <a:p>
            <a:endParaRPr lang="en-US" dirty="0"/>
          </a:p>
        </p:txBody>
      </p:sp>
      <p:sp>
        <p:nvSpPr>
          <p:cNvPr id="4" name="TextBox 3">
            <a:extLst>
              <a:ext uri="{FF2B5EF4-FFF2-40B4-BE49-F238E27FC236}">
                <a16:creationId xmlns:a16="http://schemas.microsoft.com/office/drawing/2014/main" id="{18B9A688-5788-4CBD-83F4-038BA7E1D142}"/>
              </a:ext>
            </a:extLst>
          </p:cNvPr>
          <p:cNvSpPr txBox="1"/>
          <p:nvPr/>
        </p:nvSpPr>
        <p:spPr>
          <a:xfrm>
            <a:off x="929902" y="660776"/>
            <a:ext cx="10332194" cy="6156301"/>
          </a:xfrm>
          <a:prstGeom prst="rect">
            <a:avLst/>
          </a:prstGeom>
          <a:noFill/>
        </p:spPr>
        <p:txBody>
          <a:bodyPr wrap="square" rtlCol="0">
            <a:spAutoFit/>
          </a:bodyPr>
          <a:lstStyle/>
          <a:p>
            <a:pPr algn="ctr">
              <a:lnSpc>
                <a:spcPct val="125000"/>
              </a:lnSpc>
              <a:spcBef>
                <a:spcPts val="200"/>
              </a:spcBef>
              <a:spcAft>
                <a:spcPts val="600"/>
              </a:spcAft>
            </a:pPr>
            <a:r>
              <a:rPr lang="en-US" sz="3200" b="1" kern="1800" dirty="0">
                <a:latin typeface="Garamond" panose="02020404030301010803" pitchFamily="18" charset="0"/>
                <a:ea typeface="Times New Roman" panose="02020603050405020304" pitchFamily="18" charset="0"/>
                <a:cs typeface="Times New Roman" panose="02020603050405020304" pitchFamily="18" charset="0"/>
              </a:rPr>
              <a:t>Inviting creativity</a:t>
            </a:r>
            <a:endParaRPr lang="en-US" sz="3200" dirty="0">
              <a:latin typeface="Calibri" panose="020F0502020204030204" pitchFamily="34" charset="0"/>
              <a:ea typeface="Calibri" panose="020F0502020204030204" pitchFamily="34" charset="0"/>
              <a:cs typeface="Times New Roman" panose="02020603050405020304" pitchFamily="18" charset="0"/>
            </a:endParaRPr>
          </a:p>
          <a:p>
            <a:pPr marL="0" marR="0" indent="457200" algn="just">
              <a:lnSpc>
                <a:spcPct val="125000"/>
              </a:lnSpc>
              <a:spcBef>
                <a:spcPts val="200"/>
              </a:spcBef>
              <a:spcAft>
                <a:spcPts val="600"/>
              </a:spcAft>
            </a:pPr>
            <a:r>
              <a:rPr lang="en-US" sz="3200" dirty="0">
                <a:effectLst/>
                <a:latin typeface="Garamond" panose="02020404030301010803" pitchFamily="18" charset="0"/>
                <a:ea typeface="Calibri" panose="020F0502020204030204" pitchFamily="34" charset="0"/>
                <a:cs typeface="Times New Roman" panose="02020603050405020304" pitchFamily="18" charset="0"/>
              </a:rPr>
              <a:t>Think about the images</a:t>
            </a:r>
            <a:r>
              <a:rPr lang="en-US" sz="3200" b="1" dirty="0">
                <a:effectLst/>
                <a:latin typeface="Garamond" panose="02020404030301010803" pitchFamily="18" charset="0"/>
                <a:ea typeface="Calibri" panose="020F0502020204030204" pitchFamily="34" charset="0"/>
                <a:cs typeface="Times New Roman" panose="02020603050405020304" pitchFamily="18" charset="0"/>
              </a:rPr>
              <a:t> </a:t>
            </a:r>
            <a:r>
              <a:rPr lang="en-US" sz="3200" dirty="0">
                <a:solidFill>
                  <a:srgbClr val="000000"/>
                </a:solidFill>
                <a:effectLst/>
                <a:latin typeface="Garamond" panose="02020404030301010803" pitchFamily="18" charset="0"/>
                <a:ea typeface="Calibri" panose="020F0502020204030204" pitchFamily="34" charset="0"/>
                <a:cs typeface="Times New Roman" panose="02020603050405020304" pitchFamily="18" charset="0"/>
              </a:rPr>
              <a:t>from Isaiah 40:31 "</a:t>
            </a:r>
            <a:r>
              <a:rPr lang="en-US" sz="3200" i="1" dirty="0">
                <a:solidFill>
                  <a:srgbClr val="000000"/>
                </a:solidFill>
                <a:effectLst/>
                <a:latin typeface="Garamond" panose="02020404030301010803" pitchFamily="18" charset="0"/>
                <a:ea typeface="Calibri" panose="020F0502020204030204" pitchFamily="34" charset="0"/>
                <a:cs typeface="Times New Roman" panose="02020603050405020304" pitchFamily="18" charset="0"/>
              </a:rPr>
              <a:t>soar on wings like eagles; …run and not grow weary… walk and not be faint</a:t>
            </a:r>
            <a:r>
              <a:rPr lang="en-US" sz="3200" b="1" i="1" dirty="0">
                <a:solidFill>
                  <a:srgbClr val="000000"/>
                </a:solidFill>
                <a:effectLst/>
                <a:latin typeface="Garamond" panose="02020404030301010803" pitchFamily="18" charset="0"/>
                <a:ea typeface="Calibri" panose="020F0502020204030204" pitchFamily="34" charset="0"/>
                <a:cs typeface="Times New Roman" panose="02020603050405020304" pitchFamily="18" charset="0"/>
              </a:rPr>
              <a:t>. </a:t>
            </a:r>
          </a:p>
          <a:p>
            <a:pPr marL="0" marR="0" indent="457200" algn="just">
              <a:lnSpc>
                <a:spcPct val="125000"/>
              </a:lnSpc>
              <a:spcBef>
                <a:spcPts val="200"/>
              </a:spcBef>
              <a:spcAft>
                <a:spcPts val="600"/>
              </a:spcAft>
            </a:pPr>
            <a:r>
              <a:rPr lang="en-US" sz="800" b="1" i="1" dirty="0">
                <a:solidFill>
                  <a:srgbClr val="000000"/>
                </a:solidFill>
                <a:latin typeface="Garamond" panose="02020404030301010803" pitchFamily="18" charset="0"/>
                <a:ea typeface="Calibri" panose="020F0502020204030204" pitchFamily="34" charset="0"/>
                <a:cs typeface="Times New Roman" panose="02020603050405020304" pitchFamily="18" charset="0"/>
              </a:rPr>
              <a:t> </a:t>
            </a:r>
          </a:p>
          <a:p>
            <a:pPr marL="0" marR="0" indent="457200" algn="just">
              <a:lnSpc>
                <a:spcPct val="125000"/>
              </a:lnSpc>
              <a:spcBef>
                <a:spcPts val="200"/>
              </a:spcBef>
              <a:spcAft>
                <a:spcPts val="600"/>
              </a:spcAft>
            </a:pPr>
            <a:r>
              <a:rPr lang="en-US" sz="3200" dirty="0">
                <a:solidFill>
                  <a:srgbClr val="000000"/>
                </a:solidFill>
                <a:effectLst/>
                <a:latin typeface="Garamond" panose="02020404030301010803" pitchFamily="18" charset="0"/>
                <a:ea typeface="Calibri" panose="020F0502020204030204" pitchFamily="34" charset="0"/>
                <a:cs typeface="Times New Roman" panose="02020603050405020304" pitchFamily="18" charset="0"/>
              </a:rPr>
              <a:t>Choose the image that is the most vivid for you and take a few minutes to free-write about what you chose. Write whatever comes to mind without editing or being concerned with grammatical rules or spelling. When finished, reflect on what you wrote.</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marR="0" lvl="0" algn="ctr">
              <a:lnSpc>
                <a:spcPct val="125000"/>
              </a:lnSpc>
              <a:spcBef>
                <a:spcPts val="200"/>
              </a:spcBef>
              <a:spcAft>
                <a:spcPts val="600"/>
              </a:spcAft>
            </a:pPr>
            <a:r>
              <a:rPr lang="en-US" sz="3200" dirty="0">
                <a:latin typeface="Garamond" panose="02020404030301010803" pitchFamily="18" charset="0"/>
                <a:ea typeface="Calibri" panose="020F0502020204030204" pitchFamily="34" charset="0"/>
                <a:cs typeface="Times New Roman" panose="02020603050405020304" pitchFamily="18" charset="0"/>
              </a:rPr>
              <a:t>.</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061809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38" name="Rectangle 25">
            <a:extLst>
              <a:ext uri="{FF2B5EF4-FFF2-40B4-BE49-F238E27FC236}">
                <a16:creationId xmlns:a16="http://schemas.microsoft.com/office/drawing/2014/main" id="{F341B9C2-0FBF-4B4B-A902-1AFFD384E7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8" name="Picture 3" descr="Blurry beach of pastel colors">
            <a:extLst>
              <a:ext uri="{FF2B5EF4-FFF2-40B4-BE49-F238E27FC236}">
                <a16:creationId xmlns:a16="http://schemas.microsoft.com/office/drawing/2014/main" id="{A2A56D63-9CEC-4173-9B1D-8F648074ADDD}"/>
              </a:ext>
            </a:extLst>
          </p:cNvPr>
          <p:cNvPicPr>
            <a:picLocks noChangeAspect="1"/>
          </p:cNvPicPr>
          <p:nvPr/>
        </p:nvPicPr>
        <p:blipFill rotWithShape="1">
          <a:blip r:embed="rId2"/>
          <a:stretch/>
        </p:blipFill>
        <p:spPr>
          <a:xfrm>
            <a:off x="130490" y="0"/>
            <a:ext cx="11931017" cy="6711197"/>
          </a:xfrm>
          <a:prstGeom prst="rect">
            <a:avLst/>
          </a:prstGeom>
        </p:spPr>
      </p:pic>
      <p:sp>
        <p:nvSpPr>
          <p:cNvPr id="3" name="Subtitle 2">
            <a:extLst>
              <a:ext uri="{FF2B5EF4-FFF2-40B4-BE49-F238E27FC236}">
                <a16:creationId xmlns:a16="http://schemas.microsoft.com/office/drawing/2014/main" id="{2ECC69CE-9880-4F4E-9847-CF16B5C68E6F}"/>
              </a:ext>
            </a:extLst>
          </p:cNvPr>
          <p:cNvSpPr>
            <a:spLocks noGrp="1"/>
          </p:cNvSpPr>
          <p:nvPr>
            <p:ph type="subTitle" idx="1"/>
          </p:nvPr>
        </p:nvSpPr>
        <p:spPr>
          <a:xfrm>
            <a:off x="587334" y="301623"/>
            <a:ext cx="11017330" cy="5170503"/>
          </a:xfrm>
        </p:spPr>
        <p:txBody>
          <a:bodyPr>
            <a:normAutofit/>
          </a:bodyPr>
          <a:lstStyle/>
          <a:p>
            <a:pPr algn="ctr"/>
            <a:r>
              <a:rPr lang="en-US" sz="3200" b="1" dirty="0">
                <a:latin typeface="Georgia" panose="02040502050405020303" pitchFamily="18" charset="0"/>
              </a:rPr>
              <a:t>Hebrews 12:1-2</a:t>
            </a:r>
          </a:p>
          <a:p>
            <a:pPr algn="ctr"/>
            <a:r>
              <a:rPr lang="en-US" sz="3200" i="1" kern="1800" dirty="0">
                <a:effectLst/>
                <a:latin typeface="Garamond" panose="02020404030301010803" pitchFamily="18" charset="0"/>
                <a:ea typeface="Times New Roman" panose="02020603050405020304" pitchFamily="18" charset="0"/>
                <a:cs typeface="Times New Roman" panose="02020603050405020304" pitchFamily="18" charset="0"/>
              </a:rPr>
              <a:t>Therefore</a:t>
            </a:r>
            <a:r>
              <a:rPr lang="en-US" sz="3200" i="1" dirty="0">
                <a:effectLst/>
                <a:latin typeface="Garamond" panose="02020404030301010803" pitchFamily="18" charset="0"/>
                <a:ea typeface="Times New Roman" panose="02020603050405020304" pitchFamily="18" charset="0"/>
                <a:cs typeface="Times New Roman" panose="02020603050405020304" pitchFamily="18" charset="0"/>
              </a:rPr>
              <a:t>, since we are surrounded by such a great cloud of witnesses, let us throw off everything that hinders and the sin that so easily entangles. And let us run with perseverance the race marked out for us, looking to Jesus, the founder and perfecter of our faith, who for the joy that was set before him endured the cross, despising the shame, and is seated at the right hand of the throne of God.</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lgn="ctr"/>
            <a:r>
              <a:rPr lang="en-US" dirty="0">
                <a:latin typeface="Georgia" panose="02040502050405020303" pitchFamily="18" charset="0"/>
              </a:rPr>
              <a:t> </a:t>
            </a:r>
          </a:p>
        </p:txBody>
      </p:sp>
      <p:grpSp>
        <p:nvGrpSpPr>
          <p:cNvPr id="39" name="Group 27">
            <a:extLst>
              <a:ext uri="{FF2B5EF4-FFF2-40B4-BE49-F238E27FC236}">
                <a16:creationId xmlns:a16="http://schemas.microsoft.com/office/drawing/2014/main" id="{A4CE093B-B8CB-40B0-9E0D-B2EC39FF727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74436" y="6388259"/>
            <a:ext cx="358083" cy="368964"/>
            <a:chOff x="4135740" y="1795926"/>
            <a:chExt cx="558732" cy="575710"/>
          </a:xfrm>
        </p:grpSpPr>
        <p:grpSp>
          <p:nvGrpSpPr>
            <p:cNvPr id="29" name="Group 28">
              <a:extLst>
                <a:ext uri="{FF2B5EF4-FFF2-40B4-BE49-F238E27FC236}">
                  <a16:creationId xmlns:a16="http://schemas.microsoft.com/office/drawing/2014/main" id="{34272B2A-538C-4D77-838A-61EFB21C933C}"/>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4135740" y="1795926"/>
              <a:ext cx="558732" cy="575710"/>
              <a:chOff x="1028007" y="1706560"/>
              <a:chExt cx="575710" cy="575710"/>
            </a:xfrm>
          </p:grpSpPr>
          <p:cxnSp>
            <p:nvCxnSpPr>
              <p:cNvPr id="31" name="Straight Connector 30">
                <a:extLst>
                  <a:ext uri="{FF2B5EF4-FFF2-40B4-BE49-F238E27FC236}">
                    <a16:creationId xmlns:a16="http://schemas.microsoft.com/office/drawing/2014/main" id="{20179CEF-C4DA-4AF9-825E-8A16099E9EB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028007" y="1994415"/>
                <a:ext cx="57571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 name="Straight Connector 31">
                <a:extLst>
                  <a:ext uri="{FF2B5EF4-FFF2-40B4-BE49-F238E27FC236}">
                    <a16:creationId xmlns:a16="http://schemas.microsoft.com/office/drawing/2014/main" id="{7FCA724B-35D4-4E12-8050-B7CAB3BB39F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rot="16200000">
                <a:off x="1028007" y="1994415"/>
                <a:ext cx="57571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41" name="Oval 29">
              <a:extLst>
                <a:ext uri="{FF2B5EF4-FFF2-40B4-BE49-F238E27FC236}">
                  <a16:creationId xmlns:a16="http://schemas.microsoft.com/office/drawing/2014/main" id="{14C8662F-C43E-4129-81EC-CA88B265554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336389" y="1946248"/>
              <a:ext cx="157434" cy="157434"/>
            </a:xfrm>
            <a:prstGeom prst="ellipse">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20086429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A8197AB7-CD40-4958-B3B0-177429675A46}"/>
              </a:ext>
            </a:extLst>
          </p:cNvPr>
          <p:cNvSpPr>
            <a:spLocks noGrp="1"/>
          </p:cNvSpPr>
          <p:nvPr>
            <p:ph type="subTitle" idx="1"/>
          </p:nvPr>
        </p:nvSpPr>
        <p:spPr>
          <a:xfrm>
            <a:off x="0" y="0"/>
            <a:ext cx="12191999" cy="6858000"/>
          </a:xfrm>
          <a:gradFill flip="none" rotWithShape="1">
            <a:gsLst>
              <a:gs pos="0">
                <a:schemeClr val="accent4">
                  <a:lumMod val="0"/>
                  <a:lumOff val="100000"/>
                </a:schemeClr>
              </a:gs>
              <a:gs pos="34000">
                <a:schemeClr val="accent4">
                  <a:lumMod val="0"/>
                  <a:lumOff val="100000"/>
                </a:schemeClr>
              </a:gs>
              <a:gs pos="86000">
                <a:schemeClr val="accent4">
                  <a:lumMod val="100000"/>
                </a:schemeClr>
              </a:gs>
            </a:gsLst>
            <a:path path="circle">
              <a:fillToRect l="50000" t="-80000" r="50000" b="180000"/>
            </a:path>
            <a:tileRect/>
          </a:gradFill>
        </p:spPr>
        <p:txBody>
          <a:bodyPr/>
          <a:lstStyle/>
          <a:p>
            <a:endParaRPr lang="en-US" dirty="0"/>
          </a:p>
        </p:txBody>
      </p:sp>
      <p:sp>
        <p:nvSpPr>
          <p:cNvPr id="4" name="TextBox 3">
            <a:extLst>
              <a:ext uri="{FF2B5EF4-FFF2-40B4-BE49-F238E27FC236}">
                <a16:creationId xmlns:a16="http://schemas.microsoft.com/office/drawing/2014/main" id="{18B9A688-5788-4CBD-83F4-038BA7E1D142}"/>
              </a:ext>
            </a:extLst>
          </p:cNvPr>
          <p:cNvSpPr txBox="1"/>
          <p:nvPr/>
        </p:nvSpPr>
        <p:spPr>
          <a:xfrm>
            <a:off x="698375" y="665752"/>
            <a:ext cx="10795247" cy="4078809"/>
          </a:xfrm>
          <a:prstGeom prst="rect">
            <a:avLst/>
          </a:prstGeom>
          <a:noFill/>
        </p:spPr>
        <p:txBody>
          <a:bodyPr wrap="square" rtlCol="0">
            <a:spAutoFit/>
          </a:bodyPr>
          <a:lstStyle/>
          <a:p>
            <a:pPr>
              <a:lnSpc>
                <a:spcPct val="125000"/>
              </a:lnSpc>
              <a:spcBef>
                <a:spcPts val="200"/>
              </a:spcBef>
              <a:spcAft>
                <a:spcPts val="600"/>
              </a:spcAft>
            </a:pPr>
            <a:r>
              <a:rPr lang="en-US" sz="3200" kern="1800" dirty="0">
                <a:latin typeface="Garamond" panose="02020404030301010803" pitchFamily="18" charset="0"/>
                <a:ea typeface="Times New Roman" panose="02020603050405020304" pitchFamily="18" charset="0"/>
                <a:cs typeface="Times New Roman" panose="02020603050405020304" pitchFamily="18" charset="0"/>
              </a:rPr>
              <a:t>Reflect on the Hebrews passage,</a:t>
            </a:r>
            <a:r>
              <a:rPr lang="en-US" sz="3200" b="1" i="1" kern="1800" dirty="0">
                <a:latin typeface="Garamond" panose="02020404030301010803" pitchFamily="18" charset="0"/>
                <a:ea typeface="Times New Roman" panose="02020603050405020304" pitchFamily="18" charset="0"/>
                <a:cs typeface="Times New Roman" panose="02020603050405020304" pitchFamily="18" charset="0"/>
              </a:rPr>
              <a:t> </a:t>
            </a:r>
            <a:r>
              <a:rPr lang="en-US" sz="3200" i="1" kern="1800" dirty="0">
                <a:latin typeface="Garamond" panose="02020404030301010803" pitchFamily="18" charset="0"/>
                <a:ea typeface="Times New Roman" panose="02020603050405020304" pitchFamily="18" charset="0"/>
                <a:cs typeface="Times New Roman" panose="02020603050405020304" pitchFamily="18" charset="0"/>
              </a:rPr>
              <a:t>"let us run with perseverance the race marked out for us."</a:t>
            </a:r>
            <a:r>
              <a:rPr lang="en-US" sz="3200" b="1" dirty="0">
                <a:effectLst/>
                <a:latin typeface="Garamond" panose="02020404030301010803" pitchFamily="18" charset="0"/>
                <a:ea typeface="Times New Roman" panose="02020603050405020304" pitchFamily="18" charset="0"/>
                <a:cs typeface="Times New Roman" panose="02020603050405020304" pitchFamily="18" charset="0"/>
              </a:rPr>
              <a:t> </a:t>
            </a:r>
            <a:r>
              <a:rPr lang="en-US" sz="3200" dirty="0">
                <a:effectLst/>
                <a:latin typeface="Garamond" panose="02020404030301010803" pitchFamily="18" charset="0"/>
                <a:ea typeface="Times New Roman" panose="02020603050405020304" pitchFamily="18" charset="0"/>
                <a:cs typeface="Times New Roman" panose="02020603050405020304" pitchFamily="18" charset="0"/>
              </a:rPr>
              <a:t> </a:t>
            </a:r>
          </a:p>
          <a:p>
            <a:pPr>
              <a:lnSpc>
                <a:spcPct val="125000"/>
              </a:lnSpc>
              <a:spcBef>
                <a:spcPts val="200"/>
              </a:spcBef>
              <a:spcAft>
                <a:spcPts val="600"/>
              </a:spcAft>
            </a:pPr>
            <a:r>
              <a:rPr lang="en-US" sz="800" dirty="0">
                <a:latin typeface="Garamond" panose="02020404030301010803" pitchFamily="18" charset="0"/>
                <a:ea typeface="Times New Roman" panose="02020603050405020304" pitchFamily="18" charset="0"/>
                <a:cs typeface="Times New Roman" panose="02020603050405020304" pitchFamily="18" charset="0"/>
              </a:rPr>
              <a:t> </a:t>
            </a:r>
            <a:endParaRPr lang="en-US" sz="800" dirty="0">
              <a:effectLst/>
              <a:latin typeface="Garamond" panose="02020404030301010803" pitchFamily="18" charset="0"/>
              <a:ea typeface="Times New Roman" panose="02020603050405020304" pitchFamily="18" charset="0"/>
              <a:cs typeface="Times New Roman" panose="02020603050405020304" pitchFamily="18" charset="0"/>
            </a:endParaRPr>
          </a:p>
          <a:p>
            <a:pPr marL="342900" marR="0" lvl="0" indent="-342900" algn="just">
              <a:lnSpc>
                <a:spcPct val="125000"/>
              </a:lnSpc>
              <a:spcBef>
                <a:spcPts val="0"/>
              </a:spcBef>
              <a:spcAft>
                <a:spcPts val="0"/>
              </a:spcAft>
              <a:buFont typeface="Symbol" panose="05050102010706020507" pitchFamily="18" charset="2"/>
              <a:buChar char=""/>
            </a:pPr>
            <a:r>
              <a:rPr lang="en-US" sz="3200" kern="1800" dirty="0">
                <a:effectLst/>
                <a:latin typeface="Garamond" panose="02020404030301010803" pitchFamily="18" charset="0"/>
                <a:ea typeface="Times New Roman" panose="02020603050405020304" pitchFamily="18" charset="0"/>
                <a:cs typeface="Times New Roman" panose="02020603050405020304" pitchFamily="18" charset="0"/>
              </a:rPr>
              <a:t>What parts of the race (your life) inspire you? What possibilities are before you that excite you? </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lnSpc>
                <a:spcPct val="125000"/>
              </a:lnSpc>
              <a:spcBef>
                <a:spcPts val="0"/>
              </a:spcBef>
              <a:spcAft>
                <a:spcPts val="0"/>
              </a:spcAft>
              <a:buFont typeface="Symbol" panose="05050102010706020507" pitchFamily="18" charset="2"/>
              <a:buChar char=""/>
            </a:pPr>
            <a:r>
              <a:rPr lang="en-US" sz="3200" kern="1800" dirty="0">
                <a:effectLst/>
                <a:latin typeface="Garamond" panose="02020404030301010803" pitchFamily="18" charset="0"/>
                <a:ea typeface="Times New Roman" panose="02020603050405020304" pitchFamily="18" charset="0"/>
                <a:cs typeface="Times New Roman" panose="02020603050405020304" pitchFamily="18" charset="0"/>
              </a:rPr>
              <a:t>How can you think and pray about the things you have identified as important in giving your life meaning and joy?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5527997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A8197AB7-CD40-4958-B3B0-177429675A46}"/>
              </a:ext>
            </a:extLst>
          </p:cNvPr>
          <p:cNvSpPr>
            <a:spLocks noGrp="1"/>
          </p:cNvSpPr>
          <p:nvPr>
            <p:ph type="subTitle" idx="1"/>
          </p:nvPr>
        </p:nvSpPr>
        <p:spPr>
          <a:xfrm>
            <a:off x="0" y="0"/>
            <a:ext cx="12191999" cy="6858000"/>
          </a:xfrm>
          <a:gradFill flip="none" rotWithShape="1">
            <a:gsLst>
              <a:gs pos="0">
                <a:srgbClr val="7030A0">
                  <a:tint val="66000"/>
                  <a:satMod val="160000"/>
                </a:srgbClr>
              </a:gs>
              <a:gs pos="50000">
                <a:srgbClr val="7030A0">
                  <a:tint val="44500"/>
                  <a:satMod val="160000"/>
                </a:srgbClr>
              </a:gs>
              <a:gs pos="100000">
                <a:srgbClr val="7030A0">
                  <a:tint val="23500"/>
                  <a:satMod val="160000"/>
                </a:srgbClr>
              </a:gs>
            </a:gsLst>
            <a:path path="circle">
              <a:fillToRect l="50000" t="50000" r="50000" b="50000"/>
            </a:path>
            <a:tileRect/>
          </a:gradFill>
          <a:ln>
            <a:solidFill>
              <a:srgbClr val="7030A0"/>
            </a:solidFill>
          </a:ln>
        </p:spPr>
        <p:txBody>
          <a:bodyPr/>
          <a:lstStyle/>
          <a:p>
            <a:endParaRPr lang="en-US" dirty="0"/>
          </a:p>
        </p:txBody>
      </p:sp>
      <p:sp>
        <p:nvSpPr>
          <p:cNvPr id="4" name="TextBox 3">
            <a:extLst>
              <a:ext uri="{FF2B5EF4-FFF2-40B4-BE49-F238E27FC236}">
                <a16:creationId xmlns:a16="http://schemas.microsoft.com/office/drawing/2014/main" id="{18B9A688-5788-4CBD-83F4-038BA7E1D142}"/>
              </a:ext>
            </a:extLst>
          </p:cNvPr>
          <p:cNvSpPr txBox="1"/>
          <p:nvPr/>
        </p:nvSpPr>
        <p:spPr>
          <a:xfrm>
            <a:off x="816746" y="1343599"/>
            <a:ext cx="10385662" cy="3046988"/>
          </a:xfrm>
          <a:prstGeom prst="rect">
            <a:avLst/>
          </a:prstGeom>
          <a:noFill/>
        </p:spPr>
        <p:txBody>
          <a:bodyPr wrap="square" rtlCol="0">
            <a:spAutoFit/>
          </a:bodyPr>
          <a:lstStyle/>
          <a:p>
            <a:pPr algn="ctr"/>
            <a:r>
              <a:rPr lang="en-US" sz="3200" dirty="0">
                <a:latin typeface="Georgia" panose="02040502050405020303" pitchFamily="18" charset="0"/>
              </a:rPr>
              <a:t>Break Out Room – Discussion</a:t>
            </a:r>
          </a:p>
          <a:p>
            <a:r>
              <a:rPr lang="en-US" sz="3200" dirty="0">
                <a:latin typeface="Georgia" panose="02040502050405020303" pitchFamily="18" charset="0"/>
              </a:rPr>
              <a:t> </a:t>
            </a:r>
          </a:p>
          <a:p>
            <a:r>
              <a:rPr lang="en-US" sz="3200" dirty="0">
                <a:latin typeface="Georgia" panose="02040502050405020303" pitchFamily="18" charset="0"/>
              </a:rPr>
              <a:t>Recall a time when you were discouraged but persevered through whatever the difficulty was.  Looking back to that situation, did a sense of God’s presence have a part in your determination not to give up?</a:t>
            </a:r>
          </a:p>
        </p:txBody>
      </p:sp>
    </p:spTree>
    <p:extLst>
      <p:ext uri="{BB962C8B-B14F-4D97-AF65-F5344CB8AC3E}">
        <p14:creationId xmlns:p14="http://schemas.microsoft.com/office/powerpoint/2010/main" val="2824372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CD4D16B1-0E8E-44A4-A7C5-9D0951100CB7}"/>
              </a:ext>
            </a:extLst>
          </p:cNvPr>
          <p:cNvPicPr>
            <a:picLocks noChangeAspect="1"/>
          </p:cNvPicPr>
          <p:nvPr/>
        </p:nvPicPr>
        <p:blipFill>
          <a:blip r:embed="rId2"/>
          <a:stretch>
            <a:fillRect/>
          </a:stretch>
        </p:blipFill>
        <p:spPr>
          <a:xfrm>
            <a:off x="962723" y="2922988"/>
            <a:ext cx="10266554" cy="1012024"/>
          </a:xfrm>
          <a:prstGeom prst="rect">
            <a:avLst/>
          </a:prstGeom>
        </p:spPr>
      </p:pic>
      <p:pic>
        <p:nvPicPr>
          <p:cNvPr id="6" name="Picture 5">
            <a:extLst>
              <a:ext uri="{FF2B5EF4-FFF2-40B4-BE49-F238E27FC236}">
                <a16:creationId xmlns:a16="http://schemas.microsoft.com/office/drawing/2014/main" id="{47DE0DC7-8093-4087-814F-241D3131B537}"/>
              </a:ext>
            </a:extLst>
          </p:cNvPr>
          <p:cNvPicPr>
            <a:picLocks noChangeAspect="1"/>
          </p:cNvPicPr>
          <p:nvPr/>
        </p:nvPicPr>
        <p:blipFill>
          <a:blip r:embed="rId2"/>
          <a:stretch>
            <a:fillRect/>
          </a:stretch>
        </p:blipFill>
        <p:spPr>
          <a:xfrm>
            <a:off x="962723" y="2922988"/>
            <a:ext cx="10266554" cy="1012024"/>
          </a:xfrm>
          <a:prstGeom prst="rect">
            <a:avLst/>
          </a:prstGeom>
        </p:spPr>
      </p:pic>
      <p:sp>
        <p:nvSpPr>
          <p:cNvPr id="3" name="Subtitle 2">
            <a:extLst>
              <a:ext uri="{FF2B5EF4-FFF2-40B4-BE49-F238E27FC236}">
                <a16:creationId xmlns:a16="http://schemas.microsoft.com/office/drawing/2014/main" id="{A8197AB7-CD40-4958-B3B0-177429675A46}"/>
              </a:ext>
            </a:extLst>
          </p:cNvPr>
          <p:cNvSpPr>
            <a:spLocks noGrp="1"/>
          </p:cNvSpPr>
          <p:nvPr>
            <p:ph type="subTitle" idx="1"/>
          </p:nvPr>
        </p:nvSpPr>
        <p:spPr>
          <a:xfrm>
            <a:off x="0" y="0"/>
            <a:ext cx="12191999" cy="6858000"/>
          </a:xfrm>
          <a:gradFill>
            <a:gsLst>
              <a:gs pos="0">
                <a:schemeClr val="accent4">
                  <a:lumMod val="0"/>
                  <a:lumOff val="100000"/>
                </a:schemeClr>
              </a:gs>
              <a:gs pos="84000">
                <a:schemeClr val="accent4">
                  <a:lumMod val="0"/>
                  <a:lumOff val="100000"/>
                </a:schemeClr>
              </a:gs>
              <a:gs pos="100000">
                <a:schemeClr val="accent4">
                  <a:lumMod val="100000"/>
                </a:schemeClr>
              </a:gs>
            </a:gsLst>
            <a:path path="circle">
              <a:fillToRect l="50000" t="-80000" r="50000" b="180000"/>
            </a:path>
          </a:gradFill>
        </p:spPr>
        <p:txBody>
          <a:bodyPr/>
          <a:lstStyle/>
          <a:p>
            <a:endParaRPr lang="en-US" dirty="0"/>
          </a:p>
        </p:txBody>
      </p:sp>
      <p:sp>
        <p:nvSpPr>
          <p:cNvPr id="2" name="TextBox 1">
            <a:extLst>
              <a:ext uri="{FF2B5EF4-FFF2-40B4-BE49-F238E27FC236}">
                <a16:creationId xmlns:a16="http://schemas.microsoft.com/office/drawing/2014/main" id="{72023E09-2B49-4F44-A278-529DF0813DA8}"/>
              </a:ext>
            </a:extLst>
          </p:cNvPr>
          <p:cNvSpPr txBox="1"/>
          <p:nvPr/>
        </p:nvSpPr>
        <p:spPr>
          <a:xfrm>
            <a:off x="1218122" y="4500076"/>
            <a:ext cx="9620538" cy="428707"/>
          </a:xfrm>
          <a:prstGeom prst="rect">
            <a:avLst/>
          </a:prstGeom>
          <a:solidFill>
            <a:schemeClr val="accent4">
              <a:lumMod val="40000"/>
              <a:lumOff val="60000"/>
            </a:schemeClr>
          </a:solidFill>
        </p:spPr>
        <p:txBody>
          <a:bodyPr wrap="square" rtlCol="0">
            <a:spAutoFit/>
          </a:bodyPr>
          <a:lstStyle/>
          <a:p>
            <a:pPr marL="0" marR="0" lvl="0" indent="0" algn="l" defTabSz="914400" rtl="0" eaLnBrk="1" fontAlgn="auto" latinLnBrk="0" hangingPunct="1">
              <a:lnSpc>
                <a:spcPct val="120000"/>
              </a:lnSpc>
              <a:spcBef>
                <a:spcPts val="1000"/>
              </a:spcBef>
              <a:spcAft>
                <a:spcPts val="0"/>
              </a:spcAft>
              <a:buClrTx/>
              <a:buSzTx/>
              <a:buFont typeface="Arial" panose="020B0604020202020204" pitchFamily="34" charset="0"/>
              <a:buNone/>
              <a:tabLst/>
              <a:defRPr/>
            </a:pPr>
            <a:endParaRPr kumimoji="0" lang="en-US" sz="2000" b="0" i="0" u="none" strike="noStrike" kern="1200" cap="none" spc="0" normalizeH="0" baseline="0" noProof="0" dirty="0">
              <a:ln>
                <a:noFill/>
              </a:ln>
              <a:solidFill>
                <a:prstClr val="black"/>
              </a:solidFill>
              <a:effectLst/>
              <a:uLnTx/>
              <a:uFillTx/>
              <a:latin typeface="Georgia" panose="02040502050405020303" pitchFamily="18" charset="0"/>
              <a:ea typeface="+mn-ea"/>
              <a:cs typeface="+mn-cs"/>
            </a:endParaRPr>
          </a:p>
        </p:txBody>
      </p:sp>
    </p:spTree>
    <p:extLst>
      <p:ext uri="{BB962C8B-B14F-4D97-AF65-F5344CB8AC3E}">
        <p14:creationId xmlns:p14="http://schemas.microsoft.com/office/powerpoint/2010/main" val="2404247209"/>
      </p:ext>
    </p:extLst>
  </p:cSld>
  <p:clrMapOvr>
    <a:masterClrMapping/>
  </p:clrMapOvr>
</p:sld>
</file>

<file path=ppt/theme/theme1.xml><?xml version="1.0" encoding="utf-8"?>
<a:theme xmlns:a="http://schemas.openxmlformats.org/drawingml/2006/main" name="StreetscapeVTI">
  <a:themeElements>
    <a:clrScheme name="Streetscape2">
      <a:dk1>
        <a:sysClr val="windowText" lastClr="000000"/>
      </a:dk1>
      <a:lt1>
        <a:srgbClr val="FFFFFF"/>
      </a:lt1>
      <a:dk2>
        <a:srgbClr val="191919"/>
      </a:dk2>
      <a:lt2>
        <a:srgbClr val="F3F2EE"/>
      </a:lt2>
      <a:accent1>
        <a:srgbClr val="448885"/>
      </a:accent1>
      <a:accent2>
        <a:srgbClr val="627C58"/>
      </a:accent2>
      <a:accent3>
        <a:srgbClr val="848358"/>
      </a:accent3>
      <a:accent4>
        <a:srgbClr val="547096"/>
      </a:accent4>
      <a:accent5>
        <a:srgbClr val="646464"/>
      </a:accent5>
      <a:accent6>
        <a:srgbClr val="A8A8A8"/>
      </a:accent6>
      <a:hlink>
        <a:srgbClr val="0563C1"/>
      </a:hlink>
      <a:folHlink>
        <a:srgbClr val="954F72"/>
      </a:folHlink>
    </a:clrScheme>
    <a:fontScheme name="Street">
      <a:majorFont>
        <a:latin typeface="Franklin Gothic Heavy"/>
        <a:ea typeface=""/>
        <a:cs typeface=""/>
      </a:majorFont>
      <a:minorFont>
        <a:latin typeface="Consolas"/>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solidFill>
          <a:schemeClr val="accent4">
            <a:lumMod val="40000"/>
            <a:lumOff val="60000"/>
          </a:schemeClr>
        </a:solidFill>
      </a:spPr>
      <a:bodyPr wrap="square" rtlCol="0">
        <a:spAutoFit/>
      </a:bodyPr>
      <a:lstStyle>
        <a:defPPr algn="l">
          <a:defRPr dirty="0"/>
        </a:defPPr>
      </a:lstStyle>
    </a:txDef>
  </a:objectDefaults>
  <a:extraClrSchemeLst/>
  <a:extLst>
    <a:ext uri="{05A4C25C-085E-4340-85A3-A5531E510DB2}">
      <thm15:themeFamily xmlns:thm15="http://schemas.microsoft.com/office/thememl/2012/main" name="StreetscapeVTI" id="{B20F88EA-96D0-4E96-9207-A1488DAC5867}" vid="{3F7E5CFE-E584-4E58-A75E-141AC45B1490}"/>
    </a:ext>
  </a:extLst>
</a:theme>
</file>

<file path=docProps/app.xml><?xml version="1.0" encoding="utf-8"?>
<Properties xmlns="http://schemas.openxmlformats.org/officeDocument/2006/extended-properties" xmlns:vt="http://schemas.openxmlformats.org/officeDocument/2006/docPropsVTypes">
  <TotalTime>2035</TotalTime>
  <Words>310</Words>
  <Application>Microsoft Office PowerPoint</Application>
  <PresentationFormat>Widescreen</PresentationFormat>
  <Paragraphs>19</Paragraphs>
  <Slides>6</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6</vt:i4>
      </vt:variant>
    </vt:vector>
  </HeadingPairs>
  <TitlesOfParts>
    <vt:vector size="14" baseType="lpstr">
      <vt:lpstr>Arial</vt:lpstr>
      <vt:lpstr>Calibri</vt:lpstr>
      <vt:lpstr>Consolas</vt:lpstr>
      <vt:lpstr>Franklin Gothic Heavy</vt:lpstr>
      <vt:lpstr>Garamond</vt:lpstr>
      <vt:lpstr>Georgia</vt:lpstr>
      <vt:lpstr>Symbol</vt:lpstr>
      <vt:lpstr>StreetscapeVTI</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Suzanne Wright</dc:creator>
  <cp:lastModifiedBy>Suzanne Wright</cp:lastModifiedBy>
  <cp:revision>4</cp:revision>
  <dcterms:created xsi:type="dcterms:W3CDTF">2022-03-05T12:27:17Z</dcterms:created>
  <dcterms:modified xsi:type="dcterms:W3CDTF">2022-03-29T22:02:06Z</dcterms:modified>
</cp:coreProperties>
</file>