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8" r:id="rId3"/>
    <p:sldId id="266" r:id="rId4"/>
    <p:sldId id="267" r:id="rId5"/>
    <p:sldId id="268" r:id="rId6"/>
    <p:sldId id="269" r:id="rId7"/>
    <p:sldId id="261" r:id="rId8"/>
    <p:sldId id="260" r:id="rId9"/>
    <p:sldId id="265"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E4D52D-2697-4C98-BFFD-689CCF217583}" v="1" dt="2022-03-13T13:16:21.2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zanne Wright" userId="e91c01fe-ba93-4070-871f-03ae6a57a543" providerId="ADAL" clId="{BBE4D52D-2697-4C98-BFFD-689CCF217583}"/>
    <pc:docChg chg="undo redo custSel addSld delSld modSld sldOrd">
      <pc:chgData name="Suzanne Wright" userId="e91c01fe-ba93-4070-871f-03ae6a57a543" providerId="ADAL" clId="{BBE4D52D-2697-4C98-BFFD-689CCF217583}" dt="2022-03-19T16:44:18.489" v="164" actId="6549"/>
      <pc:docMkLst>
        <pc:docMk/>
      </pc:docMkLst>
      <pc:sldChg chg="modSp mod">
        <pc:chgData name="Suzanne Wright" userId="e91c01fe-ba93-4070-871f-03ae6a57a543" providerId="ADAL" clId="{BBE4D52D-2697-4C98-BFFD-689CCF217583}" dt="2022-03-13T13:17:21.734" v="39" actId="255"/>
        <pc:sldMkLst>
          <pc:docMk/>
          <pc:sldMk cId="802323029" sldId="256"/>
        </pc:sldMkLst>
        <pc:spChg chg="mod">
          <ac:chgData name="Suzanne Wright" userId="e91c01fe-ba93-4070-871f-03ae6a57a543" providerId="ADAL" clId="{BBE4D52D-2697-4C98-BFFD-689CCF217583}" dt="2022-03-13T13:17:21.734" v="39" actId="255"/>
          <ac:spMkLst>
            <pc:docMk/>
            <pc:sldMk cId="802323029" sldId="256"/>
            <ac:spMk id="3" creationId="{2ECC69CE-9880-4F4E-9847-CF16B5C68E6F}"/>
          </ac:spMkLst>
        </pc:spChg>
      </pc:sldChg>
      <pc:sldChg chg="modSp mod">
        <pc:chgData name="Suzanne Wright" userId="e91c01fe-ba93-4070-871f-03ae6a57a543" providerId="ADAL" clId="{BBE4D52D-2697-4C98-BFFD-689CCF217583}" dt="2022-03-13T23:25:02.661" v="98" actId="255"/>
        <pc:sldMkLst>
          <pc:docMk/>
          <pc:sldMk cId="106180910" sldId="258"/>
        </pc:sldMkLst>
        <pc:spChg chg="mod">
          <ac:chgData name="Suzanne Wright" userId="e91c01fe-ba93-4070-871f-03ae6a57a543" providerId="ADAL" clId="{BBE4D52D-2697-4C98-BFFD-689CCF217583}" dt="2022-03-13T23:25:02.661" v="98" actId="255"/>
          <ac:spMkLst>
            <pc:docMk/>
            <pc:sldMk cId="106180910" sldId="258"/>
            <ac:spMk id="4" creationId="{18B9A688-5788-4CBD-83F4-038BA7E1D142}"/>
          </ac:spMkLst>
        </pc:spChg>
      </pc:sldChg>
      <pc:sldChg chg="modSp del mod ord">
        <pc:chgData name="Suzanne Wright" userId="e91c01fe-ba93-4070-871f-03ae6a57a543" providerId="ADAL" clId="{BBE4D52D-2697-4C98-BFFD-689CCF217583}" dt="2022-03-13T13:23:55.225" v="82" actId="47"/>
        <pc:sldMkLst>
          <pc:docMk/>
          <pc:sldMk cId="3291365927" sldId="259"/>
        </pc:sldMkLst>
        <pc:spChg chg="mod">
          <ac:chgData name="Suzanne Wright" userId="e91c01fe-ba93-4070-871f-03ae6a57a543" providerId="ADAL" clId="{BBE4D52D-2697-4C98-BFFD-689CCF217583}" dt="2022-03-13T13:21:17.479" v="63" actId="255"/>
          <ac:spMkLst>
            <pc:docMk/>
            <pc:sldMk cId="3291365927" sldId="259"/>
            <ac:spMk id="4" creationId="{18B9A688-5788-4CBD-83F4-038BA7E1D142}"/>
          </ac:spMkLst>
        </pc:spChg>
      </pc:sldChg>
      <pc:sldChg chg="modSp mod ord">
        <pc:chgData name="Suzanne Wright" userId="e91c01fe-ba93-4070-871f-03ae6a57a543" providerId="ADAL" clId="{BBE4D52D-2697-4C98-BFFD-689CCF217583}" dt="2022-03-13T13:22:02.384" v="69"/>
        <pc:sldMkLst>
          <pc:docMk/>
          <pc:sldMk cId="3733226473" sldId="260"/>
        </pc:sldMkLst>
        <pc:spChg chg="mod">
          <ac:chgData name="Suzanne Wright" userId="e91c01fe-ba93-4070-871f-03ae6a57a543" providerId="ADAL" clId="{BBE4D52D-2697-4C98-BFFD-689CCF217583}" dt="2022-03-13T13:21:58.113" v="67" actId="1076"/>
          <ac:spMkLst>
            <pc:docMk/>
            <pc:sldMk cId="3733226473" sldId="260"/>
            <ac:spMk id="4" creationId="{18B9A688-5788-4CBD-83F4-038BA7E1D142}"/>
          </ac:spMkLst>
        </pc:spChg>
      </pc:sldChg>
      <pc:sldChg chg="modSp mod">
        <pc:chgData name="Suzanne Wright" userId="e91c01fe-ba93-4070-871f-03ae6a57a543" providerId="ADAL" clId="{BBE4D52D-2697-4C98-BFFD-689CCF217583}" dt="2022-03-13T13:20:17.166" v="58" actId="1076"/>
        <pc:sldMkLst>
          <pc:docMk/>
          <pc:sldMk cId="2008642966" sldId="261"/>
        </pc:sldMkLst>
        <pc:spChg chg="mod">
          <ac:chgData name="Suzanne Wright" userId="e91c01fe-ba93-4070-871f-03ae6a57a543" providerId="ADAL" clId="{BBE4D52D-2697-4C98-BFFD-689CCF217583}" dt="2022-03-13T13:20:17.166" v="58" actId="1076"/>
          <ac:spMkLst>
            <pc:docMk/>
            <pc:sldMk cId="2008642966" sldId="261"/>
            <ac:spMk id="3" creationId="{2ECC69CE-9880-4F4E-9847-CF16B5C68E6F}"/>
          </ac:spMkLst>
        </pc:spChg>
      </pc:sldChg>
      <pc:sldChg chg="delSp modSp mod ord">
        <pc:chgData name="Suzanne Wright" userId="e91c01fe-ba93-4070-871f-03ae6a57a543" providerId="ADAL" clId="{BBE4D52D-2697-4C98-BFFD-689CCF217583}" dt="2022-03-19T16:44:18.489" v="164" actId="6549"/>
        <pc:sldMkLst>
          <pc:docMk/>
          <pc:sldMk cId="2404247209" sldId="262"/>
        </pc:sldMkLst>
        <pc:spChg chg="mod">
          <ac:chgData name="Suzanne Wright" userId="e91c01fe-ba93-4070-871f-03ae6a57a543" providerId="ADAL" clId="{BBE4D52D-2697-4C98-BFFD-689CCF217583}" dt="2022-03-19T16:44:18.489" v="164" actId="6549"/>
          <ac:spMkLst>
            <pc:docMk/>
            <pc:sldMk cId="2404247209" sldId="262"/>
            <ac:spMk id="2" creationId="{72023E09-2B49-4F44-A278-529DF0813DA8}"/>
          </ac:spMkLst>
        </pc:spChg>
        <pc:spChg chg="del mod">
          <ac:chgData name="Suzanne Wright" userId="e91c01fe-ba93-4070-871f-03ae6a57a543" providerId="ADAL" clId="{BBE4D52D-2697-4C98-BFFD-689CCF217583}" dt="2022-03-19T16:44:11.117" v="161"/>
          <ac:spMkLst>
            <pc:docMk/>
            <pc:sldMk cId="2404247209" sldId="262"/>
            <ac:spMk id="4" creationId="{18B9A688-5788-4CBD-83F4-038BA7E1D142}"/>
          </ac:spMkLst>
        </pc:spChg>
        <pc:picChg chg="del">
          <ac:chgData name="Suzanne Wright" userId="e91c01fe-ba93-4070-871f-03ae6a57a543" providerId="ADAL" clId="{BBE4D52D-2697-4C98-BFFD-689CCF217583}" dt="2022-03-19T16:44:11.115" v="159" actId="478"/>
          <ac:picMkLst>
            <pc:docMk/>
            <pc:sldMk cId="2404247209" sldId="262"/>
            <ac:picMk id="9" creationId="{9D8D198C-B998-4460-A59C-2E6FFD5D68E5}"/>
          </ac:picMkLst>
        </pc:picChg>
      </pc:sldChg>
      <pc:sldChg chg="modSp mod">
        <pc:chgData name="Suzanne Wright" userId="e91c01fe-ba93-4070-871f-03ae6a57a543" providerId="ADAL" clId="{BBE4D52D-2697-4C98-BFFD-689CCF217583}" dt="2022-03-13T13:23:30.234" v="81" actId="122"/>
        <pc:sldMkLst>
          <pc:docMk/>
          <pc:sldMk cId="282437257" sldId="265"/>
        </pc:sldMkLst>
        <pc:spChg chg="mod">
          <ac:chgData name="Suzanne Wright" userId="e91c01fe-ba93-4070-871f-03ae6a57a543" providerId="ADAL" clId="{BBE4D52D-2697-4C98-BFFD-689CCF217583}" dt="2022-03-13T13:23:30.234" v="81" actId="122"/>
          <ac:spMkLst>
            <pc:docMk/>
            <pc:sldMk cId="282437257" sldId="265"/>
            <ac:spMk id="4" creationId="{18B9A688-5788-4CBD-83F4-038BA7E1D142}"/>
          </ac:spMkLst>
        </pc:spChg>
      </pc:sldChg>
      <pc:sldChg chg="modSp add mod">
        <pc:chgData name="Suzanne Wright" userId="e91c01fe-ba93-4070-871f-03ae6a57a543" providerId="ADAL" clId="{BBE4D52D-2697-4C98-BFFD-689CCF217583}" dt="2022-03-13T23:27:04.412" v="115" actId="255"/>
        <pc:sldMkLst>
          <pc:docMk/>
          <pc:sldMk cId="1702565623" sldId="266"/>
        </pc:sldMkLst>
        <pc:spChg chg="mod">
          <ac:chgData name="Suzanne Wright" userId="e91c01fe-ba93-4070-871f-03ae6a57a543" providerId="ADAL" clId="{BBE4D52D-2697-4C98-BFFD-689CCF217583}" dt="2022-03-13T23:27:04.412" v="115" actId="255"/>
          <ac:spMkLst>
            <pc:docMk/>
            <pc:sldMk cId="1702565623" sldId="266"/>
            <ac:spMk id="4" creationId="{18B9A688-5788-4CBD-83F4-038BA7E1D142}"/>
          </ac:spMkLst>
        </pc:spChg>
      </pc:sldChg>
      <pc:sldChg chg="modSp add mod">
        <pc:chgData name="Suzanne Wright" userId="e91c01fe-ba93-4070-871f-03ae6a57a543" providerId="ADAL" clId="{BBE4D52D-2697-4C98-BFFD-689CCF217583}" dt="2022-03-13T23:28:09.079" v="131" actId="1076"/>
        <pc:sldMkLst>
          <pc:docMk/>
          <pc:sldMk cId="2572957605" sldId="267"/>
        </pc:sldMkLst>
        <pc:spChg chg="mod">
          <ac:chgData name="Suzanne Wright" userId="e91c01fe-ba93-4070-871f-03ae6a57a543" providerId="ADAL" clId="{BBE4D52D-2697-4C98-BFFD-689CCF217583}" dt="2022-03-13T23:28:09.079" v="131" actId="1076"/>
          <ac:spMkLst>
            <pc:docMk/>
            <pc:sldMk cId="2572957605" sldId="267"/>
            <ac:spMk id="4" creationId="{18B9A688-5788-4CBD-83F4-038BA7E1D142}"/>
          </ac:spMkLst>
        </pc:spChg>
      </pc:sldChg>
      <pc:sldChg chg="modSp add mod">
        <pc:chgData name="Suzanne Wright" userId="e91c01fe-ba93-4070-871f-03ae6a57a543" providerId="ADAL" clId="{BBE4D52D-2697-4C98-BFFD-689CCF217583}" dt="2022-03-13T23:29:46.969" v="142" actId="20577"/>
        <pc:sldMkLst>
          <pc:docMk/>
          <pc:sldMk cId="4204359527" sldId="268"/>
        </pc:sldMkLst>
        <pc:spChg chg="mod">
          <ac:chgData name="Suzanne Wright" userId="e91c01fe-ba93-4070-871f-03ae6a57a543" providerId="ADAL" clId="{BBE4D52D-2697-4C98-BFFD-689CCF217583}" dt="2022-03-13T23:29:46.969" v="142" actId="20577"/>
          <ac:spMkLst>
            <pc:docMk/>
            <pc:sldMk cId="4204359527" sldId="268"/>
            <ac:spMk id="4" creationId="{18B9A688-5788-4CBD-83F4-038BA7E1D142}"/>
          </ac:spMkLst>
        </pc:spChg>
      </pc:sldChg>
      <pc:sldChg chg="modSp add mod">
        <pc:chgData name="Suzanne Wright" userId="e91c01fe-ba93-4070-871f-03ae6a57a543" providerId="ADAL" clId="{BBE4D52D-2697-4C98-BFFD-689CCF217583}" dt="2022-03-13T23:32:33.988" v="157" actId="1076"/>
        <pc:sldMkLst>
          <pc:docMk/>
          <pc:sldMk cId="3643524307" sldId="269"/>
        </pc:sldMkLst>
        <pc:spChg chg="mod">
          <ac:chgData name="Suzanne Wright" userId="e91c01fe-ba93-4070-871f-03ae6a57a543" providerId="ADAL" clId="{BBE4D52D-2697-4C98-BFFD-689CCF217583}" dt="2022-03-13T23:32:33.988" v="157" actId="1076"/>
          <ac:spMkLst>
            <pc:docMk/>
            <pc:sldMk cId="3643524307" sldId="269"/>
            <ac:spMk id="4" creationId="{18B9A688-5788-4CBD-83F4-038BA7E1D14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1C56-8A72-4858-851C-F15B634C74F2}"/>
              </a:ext>
            </a:extLst>
          </p:cNvPr>
          <p:cNvSpPr>
            <a:spLocks noGrp="1"/>
          </p:cNvSpPr>
          <p:nvPr>
            <p:ph type="ctrTitle"/>
          </p:nvPr>
        </p:nvSpPr>
        <p:spPr>
          <a:xfrm>
            <a:off x="1485900" y="1122362"/>
            <a:ext cx="8609322" cy="3744209"/>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1834EB-45A5-426C-824A-8F07CA8F6DBE}"/>
              </a:ext>
            </a:extLst>
          </p:cNvPr>
          <p:cNvSpPr>
            <a:spLocks noGrp="1"/>
          </p:cNvSpPr>
          <p:nvPr>
            <p:ph type="subTitle" idx="1"/>
          </p:nvPr>
        </p:nvSpPr>
        <p:spPr>
          <a:xfrm>
            <a:off x="1485900" y="5230134"/>
            <a:ext cx="4610100" cy="942065"/>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93D55F2-5374-4778-B1EE-98996792D07B}"/>
              </a:ext>
            </a:extLst>
          </p:cNvPr>
          <p:cNvSpPr>
            <a:spLocks noGrp="1"/>
          </p:cNvSpPr>
          <p:nvPr>
            <p:ph type="dt" sz="half" idx="10"/>
          </p:nvPr>
        </p:nvSpPr>
        <p:spPr/>
        <p:txBody>
          <a:bodyPr/>
          <a:lstStyle/>
          <a:p>
            <a:fld id="{8C1E1FAD-7351-4908-963A-08EA8E4AB7A0}" type="datetimeFigureOut">
              <a:rPr lang="en-US" smtClean="0"/>
              <a:t>3/19/2022</a:t>
            </a:fld>
            <a:endParaRPr lang="en-US"/>
          </a:p>
        </p:txBody>
      </p:sp>
      <p:sp>
        <p:nvSpPr>
          <p:cNvPr id="5" name="Footer Placeholder 4">
            <a:extLst>
              <a:ext uri="{FF2B5EF4-FFF2-40B4-BE49-F238E27FC236}">
                <a16:creationId xmlns:a16="http://schemas.microsoft.com/office/drawing/2014/main" id="{944044F8-E727-4D63-B6D6-26482F83D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41F76-D956-4205-AD99-E91FD5FCC027}"/>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04679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A6D4F-1C6D-40FB-9A92-C86C4E15C0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7BDDB-F95B-4041-AA53-71BBCB26D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977052-C8EA-459E-9E10-8EE28C50E166}"/>
              </a:ext>
            </a:extLst>
          </p:cNvPr>
          <p:cNvSpPr>
            <a:spLocks noGrp="1"/>
          </p:cNvSpPr>
          <p:nvPr>
            <p:ph type="dt" sz="half" idx="10"/>
          </p:nvPr>
        </p:nvSpPr>
        <p:spPr/>
        <p:txBody>
          <a:bodyPr/>
          <a:lstStyle/>
          <a:p>
            <a:fld id="{8C1E1FAD-7351-4908-963A-08EA8E4AB7A0}" type="datetimeFigureOut">
              <a:rPr lang="en-US" smtClean="0"/>
              <a:t>3/19/2022</a:t>
            </a:fld>
            <a:endParaRPr lang="en-US"/>
          </a:p>
        </p:txBody>
      </p:sp>
      <p:sp>
        <p:nvSpPr>
          <p:cNvPr id="5" name="Footer Placeholder 4">
            <a:extLst>
              <a:ext uri="{FF2B5EF4-FFF2-40B4-BE49-F238E27FC236}">
                <a16:creationId xmlns:a16="http://schemas.microsoft.com/office/drawing/2014/main" id="{1F3E6650-E3AD-4C98-88FE-F5152966FE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54FED5-B228-4E3C-BFEE-0BC47D950694}"/>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20054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0A243A-5463-4C65-85DA-03BECDAE63E2}"/>
              </a:ext>
            </a:extLst>
          </p:cNvPr>
          <p:cNvSpPr>
            <a:spLocks noGrp="1"/>
          </p:cNvSpPr>
          <p:nvPr>
            <p:ph type="title" orient="vert"/>
          </p:nvPr>
        </p:nvSpPr>
        <p:spPr>
          <a:xfrm>
            <a:off x="8831898" y="897973"/>
            <a:ext cx="2674301" cy="527898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E10153C-6948-4108-8FF1-033F66D4CABA}"/>
              </a:ext>
            </a:extLst>
          </p:cNvPr>
          <p:cNvSpPr>
            <a:spLocks noGrp="1"/>
          </p:cNvSpPr>
          <p:nvPr>
            <p:ph type="body" orient="vert" idx="1"/>
          </p:nvPr>
        </p:nvSpPr>
        <p:spPr>
          <a:xfrm>
            <a:off x="838200" y="854169"/>
            <a:ext cx="7734300" cy="532279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345988-B24C-46FE-87B0-55D4FB7CBC42}"/>
              </a:ext>
            </a:extLst>
          </p:cNvPr>
          <p:cNvSpPr>
            <a:spLocks noGrp="1"/>
          </p:cNvSpPr>
          <p:nvPr>
            <p:ph type="dt" sz="half" idx="10"/>
          </p:nvPr>
        </p:nvSpPr>
        <p:spPr/>
        <p:txBody>
          <a:bodyPr/>
          <a:lstStyle/>
          <a:p>
            <a:fld id="{8C1E1FAD-7351-4908-963A-08EA8E4AB7A0}" type="datetimeFigureOut">
              <a:rPr lang="en-US" smtClean="0"/>
              <a:t>3/19/2022</a:t>
            </a:fld>
            <a:endParaRPr lang="en-US"/>
          </a:p>
        </p:txBody>
      </p:sp>
      <p:sp>
        <p:nvSpPr>
          <p:cNvPr id="5" name="Footer Placeholder 4">
            <a:extLst>
              <a:ext uri="{FF2B5EF4-FFF2-40B4-BE49-F238E27FC236}">
                <a16:creationId xmlns:a16="http://schemas.microsoft.com/office/drawing/2014/main" id="{493AB2DB-BD1F-41F7-AC5E-57249C270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81E3DB-BDAB-40CA-ABA3-A3662C06881F}"/>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307177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1A1B-E09A-4F93-BC68-B160114AFCEA}"/>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CC8C4A9-27ED-4E86-A256-5009E31342B6}"/>
              </a:ext>
            </a:extLst>
          </p:cNvPr>
          <p:cNvSpPr>
            <a:spLocks noGrp="1"/>
          </p:cNvSpPr>
          <p:nvPr>
            <p:ph idx="1"/>
          </p:nvPr>
        </p:nvSpPr>
        <p:spPr/>
        <p:txBody>
          <a:bodyPr/>
          <a:lstStyle>
            <a:lvl1pPr>
              <a:lnSpc>
                <a:spcPct val="120000"/>
              </a:lnSpc>
              <a:defRPr/>
            </a:lvl1pPr>
            <a:lvl2pPr>
              <a:lnSpc>
                <a:spcPct val="120000"/>
              </a:lnSpc>
              <a:defRPr/>
            </a:lvl2pPr>
            <a:lvl3pPr>
              <a:lnSpc>
                <a:spcPct val="120000"/>
              </a:lnSpc>
              <a:defRPr sz="1400"/>
            </a:lvl3pPr>
            <a:lvl4pPr>
              <a:lnSpc>
                <a:spcPct val="120000"/>
              </a:lnSpc>
              <a:defRPr sz="1200"/>
            </a:lvl4pPr>
            <a:lvl5pPr>
              <a:lnSpc>
                <a:spcPct val="120000"/>
              </a:lnSpc>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85CF91C-8771-4949-A397-928A5743EBC7}"/>
              </a:ext>
            </a:extLst>
          </p:cNvPr>
          <p:cNvSpPr>
            <a:spLocks noGrp="1"/>
          </p:cNvSpPr>
          <p:nvPr>
            <p:ph type="dt" sz="half" idx="10"/>
          </p:nvPr>
        </p:nvSpPr>
        <p:spPr/>
        <p:txBody>
          <a:bodyPr/>
          <a:lstStyle/>
          <a:p>
            <a:fld id="{8C1E1FAD-7351-4908-963A-08EA8E4AB7A0}" type="datetimeFigureOut">
              <a:rPr lang="en-US" smtClean="0"/>
              <a:t>3/19/2022</a:t>
            </a:fld>
            <a:endParaRPr lang="en-US"/>
          </a:p>
        </p:txBody>
      </p:sp>
      <p:sp>
        <p:nvSpPr>
          <p:cNvPr id="5" name="Footer Placeholder 4">
            <a:extLst>
              <a:ext uri="{FF2B5EF4-FFF2-40B4-BE49-F238E27FC236}">
                <a16:creationId xmlns:a16="http://schemas.microsoft.com/office/drawing/2014/main" id="{013EA0ED-4961-4254-B34E-71D14C4E0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97152-BD97-4A72-8B07-CD2BC57B84F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6084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EAF4-C10D-4650-9587-15DA8E9F9C08}"/>
              </a:ext>
            </a:extLst>
          </p:cNvPr>
          <p:cNvSpPr>
            <a:spLocks noGrp="1"/>
          </p:cNvSpPr>
          <p:nvPr>
            <p:ph type="title"/>
          </p:nvPr>
        </p:nvSpPr>
        <p:spPr>
          <a:xfrm>
            <a:off x="1219200" y="1368862"/>
            <a:ext cx="9486900" cy="3679656"/>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BBA1D5C2-6E93-4B23-A0CA-D5D7E735C718}"/>
              </a:ext>
            </a:extLst>
          </p:cNvPr>
          <p:cNvSpPr>
            <a:spLocks noGrp="1"/>
          </p:cNvSpPr>
          <p:nvPr>
            <p:ph type="body" idx="1"/>
          </p:nvPr>
        </p:nvSpPr>
        <p:spPr>
          <a:xfrm>
            <a:off x="1219200" y="5318974"/>
            <a:ext cx="9486900" cy="853225"/>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E815BFB-5D28-4ABE-AD37-0C6C3FD949FE}"/>
              </a:ext>
            </a:extLst>
          </p:cNvPr>
          <p:cNvSpPr>
            <a:spLocks noGrp="1"/>
          </p:cNvSpPr>
          <p:nvPr>
            <p:ph type="dt" sz="half" idx="10"/>
          </p:nvPr>
        </p:nvSpPr>
        <p:spPr/>
        <p:txBody>
          <a:bodyPr/>
          <a:lstStyle/>
          <a:p>
            <a:fld id="{8C1E1FAD-7351-4908-963A-08EA8E4AB7A0}" type="datetimeFigureOut">
              <a:rPr lang="en-US" smtClean="0"/>
              <a:t>3/19/2022</a:t>
            </a:fld>
            <a:endParaRPr lang="en-US"/>
          </a:p>
        </p:txBody>
      </p:sp>
      <p:sp>
        <p:nvSpPr>
          <p:cNvPr id="5" name="Footer Placeholder 4">
            <a:extLst>
              <a:ext uri="{FF2B5EF4-FFF2-40B4-BE49-F238E27FC236}">
                <a16:creationId xmlns:a16="http://schemas.microsoft.com/office/drawing/2014/main" id="{65A4035B-0539-4A03-87C0-22E52C98B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27ADF-48C9-49CF-BD4D-82399BF64AD3}"/>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76281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A2FB-0310-4935-B7F7-E47876CD4E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987C14-52AB-4AAC-9038-29CF58EA6EA8}"/>
              </a:ext>
            </a:extLst>
          </p:cNvPr>
          <p:cNvSpPr>
            <a:spLocks noGrp="1"/>
          </p:cNvSpPr>
          <p:nvPr>
            <p:ph sz="half" idx="1"/>
          </p:nvPr>
        </p:nvSpPr>
        <p:spPr>
          <a:xfrm>
            <a:off x="1219200" y="2168278"/>
            <a:ext cx="4702921"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CB2E45A-DCC0-4701-9D67-EF56AECE3432}"/>
              </a:ext>
            </a:extLst>
          </p:cNvPr>
          <p:cNvSpPr>
            <a:spLocks noGrp="1"/>
          </p:cNvSpPr>
          <p:nvPr>
            <p:ph sz="half" idx="2"/>
          </p:nvPr>
        </p:nvSpPr>
        <p:spPr>
          <a:xfrm>
            <a:off x="6269880" y="2168278"/>
            <a:ext cx="4782699" cy="40086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1AF0813-A167-4D17-AA79-07BD9765FE0D}"/>
              </a:ext>
            </a:extLst>
          </p:cNvPr>
          <p:cNvSpPr>
            <a:spLocks noGrp="1"/>
          </p:cNvSpPr>
          <p:nvPr>
            <p:ph type="dt" sz="half" idx="10"/>
          </p:nvPr>
        </p:nvSpPr>
        <p:spPr/>
        <p:txBody>
          <a:bodyPr/>
          <a:lstStyle/>
          <a:p>
            <a:fld id="{8C1E1FAD-7351-4908-963A-08EA8E4AB7A0}" type="datetimeFigureOut">
              <a:rPr lang="en-US" smtClean="0"/>
              <a:t>3/19/2022</a:t>
            </a:fld>
            <a:endParaRPr lang="en-US"/>
          </a:p>
        </p:txBody>
      </p:sp>
      <p:sp>
        <p:nvSpPr>
          <p:cNvPr id="6" name="Footer Placeholder 5">
            <a:extLst>
              <a:ext uri="{FF2B5EF4-FFF2-40B4-BE49-F238E27FC236}">
                <a16:creationId xmlns:a16="http://schemas.microsoft.com/office/drawing/2014/main" id="{40A940D7-D4C1-4C24-95F3-29A849CEE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949AB7-007E-4D4D-A2C1-2C5C3310C0B6}"/>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9343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0184-BDFD-48DE-B858-B81887BFD302}"/>
              </a:ext>
            </a:extLst>
          </p:cNvPr>
          <p:cNvSpPr>
            <a:spLocks noGrp="1"/>
          </p:cNvSpPr>
          <p:nvPr>
            <p:ph type="title"/>
          </p:nvPr>
        </p:nvSpPr>
        <p:spPr>
          <a:xfrm>
            <a:off x="1219200" y="365125"/>
            <a:ext cx="9753599" cy="1577975"/>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1724FEB2-6EEC-49D4-9466-0F7A6EDB0CB6}"/>
              </a:ext>
            </a:extLst>
          </p:cNvPr>
          <p:cNvSpPr>
            <a:spLocks noGrp="1"/>
          </p:cNvSpPr>
          <p:nvPr>
            <p:ph type="body" idx="1"/>
          </p:nvPr>
        </p:nvSpPr>
        <p:spPr>
          <a:xfrm>
            <a:off x="1219201" y="2109789"/>
            <a:ext cx="4507931"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E8CF0-BAB6-4BF2-836F-FED0AF88A8AA}"/>
              </a:ext>
            </a:extLst>
          </p:cNvPr>
          <p:cNvSpPr>
            <a:spLocks noGrp="1"/>
          </p:cNvSpPr>
          <p:nvPr>
            <p:ph sz="half" idx="2"/>
          </p:nvPr>
        </p:nvSpPr>
        <p:spPr>
          <a:xfrm>
            <a:off x="1219201" y="3063530"/>
            <a:ext cx="4507930"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F0751AB-FCF0-450B-A6DF-9B9A2AD2C24A}"/>
              </a:ext>
            </a:extLst>
          </p:cNvPr>
          <p:cNvSpPr>
            <a:spLocks noGrp="1"/>
          </p:cNvSpPr>
          <p:nvPr>
            <p:ph type="body" sz="quarter" idx="3"/>
          </p:nvPr>
        </p:nvSpPr>
        <p:spPr>
          <a:xfrm>
            <a:off x="6464867" y="2109789"/>
            <a:ext cx="4507932" cy="837257"/>
          </a:xfrm>
        </p:spPr>
        <p:txBody>
          <a:bodyPr anchor="b">
            <a:normAutofit/>
          </a:bodyPr>
          <a:lstStyle>
            <a:lvl1pPr marL="0" indent="0">
              <a:buNone/>
              <a:defRPr sz="20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D3898E7-3130-4CE6-AA11-C9CC8214EA1D}"/>
              </a:ext>
            </a:extLst>
          </p:cNvPr>
          <p:cNvSpPr>
            <a:spLocks noGrp="1"/>
          </p:cNvSpPr>
          <p:nvPr>
            <p:ph sz="quarter" idx="4"/>
          </p:nvPr>
        </p:nvSpPr>
        <p:spPr>
          <a:xfrm>
            <a:off x="6464867" y="3063530"/>
            <a:ext cx="4507932" cy="31261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55D85675-9678-4CB3-9AAB-D727D2B58E7A}"/>
              </a:ext>
            </a:extLst>
          </p:cNvPr>
          <p:cNvSpPr>
            <a:spLocks noGrp="1"/>
          </p:cNvSpPr>
          <p:nvPr>
            <p:ph type="dt" sz="half" idx="10"/>
          </p:nvPr>
        </p:nvSpPr>
        <p:spPr/>
        <p:txBody>
          <a:bodyPr/>
          <a:lstStyle/>
          <a:p>
            <a:fld id="{8C1E1FAD-7351-4908-963A-08EA8E4AB7A0}" type="datetimeFigureOut">
              <a:rPr lang="en-US" smtClean="0"/>
              <a:t>3/19/2022</a:t>
            </a:fld>
            <a:endParaRPr lang="en-US"/>
          </a:p>
        </p:txBody>
      </p:sp>
      <p:sp>
        <p:nvSpPr>
          <p:cNvPr id="8" name="Footer Placeholder 7">
            <a:extLst>
              <a:ext uri="{FF2B5EF4-FFF2-40B4-BE49-F238E27FC236}">
                <a16:creationId xmlns:a16="http://schemas.microsoft.com/office/drawing/2014/main" id="{445F8314-1849-461A-AAF2-BF149646D5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69738E-5865-473C-BAFB-BDB385C06931}"/>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10796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7AC40-59FF-4CE3-B49C-C824A784C5F7}"/>
              </a:ext>
            </a:extLst>
          </p:cNvPr>
          <p:cNvSpPr>
            <a:spLocks noGrp="1"/>
          </p:cNvSpPr>
          <p:nvPr>
            <p:ph type="title"/>
          </p:nvPr>
        </p:nvSpPr>
        <p:spPr>
          <a:xfrm>
            <a:off x="1219200" y="365125"/>
            <a:ext cx="9493249" cy="15779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92FAB63-E9CE-4359-A54B-07AC7E9BBAE3}"/>
              </a:ext>
            </a:extLst>
          </p:cNvPr>
          <p:cNvSpPr>
            <a:spLocks noGrp="1"/>
          </p:cNvSpPr>
          <p:nvPr>
            <p:ph type="dt" sz="half" idx="10"/>
          </p:nvPr>
        </p:nvSpPr>
        <p:spPr/>
        <p:txBody>
          <a:bodyPr/>
          <a:lstStyle/>
          <a:p>
            <a:fld id="{8C1E1FAD-7351-4908-963A-08EA8E4AB7A0}" type="datetimeFigureOut">
              <a:rPr lang="en-US" smtClean="0"/>
              <a:t>3/19/2022</a:t>
            </a:fld>
            <a:endParaRPr lang="en-US"/>
          </a:p>
        </p:txBody>
      </p:sp>
      <p:sp>
        <p:nvSpPr>
          <p:cNvPr id="4" name="Footer Placeholder 3">
            <a:extLst>
              <a:ext uri="{FF2B5EF4-FFF2-40B4-BE49-F238E27FC236}">
                <a16:creationId xmlns:a16="http://schemas.microsoft.com/office/drawing/2014/main" id="{C7939854-5165-4C41-8DCA-D42DFD7D90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1768E0-4535-4B0D-8B94-4C10740B0A6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217154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4678E3-D115-4E49-9ECB-656CF2319E94}"/>
              </a:ext>
            </a:extLst>
          </p:cNvPr>
          <p:cNvSpPr>
            <a:spLocks noGrp="1"/>
          </p:cNvSpPr>
          <p:nvPr>
            <p:ph type="dt" sz="half" idx="10"/>
          </p:nvPr>
        </p:nvSpPr>
        <p:spPr/>
        <p:txBody>
          <a:bodyPr/>
          <a:lstStyle/>
          <a:p>
            <a:fld id="{8C1E1FAD-7351-4908-963A-08EA8E4AB7A0}" type="datetimeFigureOut">
              <a:rPr lang="en-US" smtClean="0"/>
              <a:t>3/19/2022</a:t>
            </a:fld>
            <a:endParaRPr lang="en-US"/>
          </a:p>
        </p:txBody>
      </p:sp>
      <p:sp>
        <p:nvSpPr>
          <p:cNvPr id="3" name="Footer Placeholder 2">
            <a:extLst>
              <a:ext uri="{FF2B5EF4-FFF2-40B4-BE49-F238E27FC236}">
                <a16:creationId xmlns:a16="http://schemas.microsoft.com/office/drawing/2014/main" id="{E521E6FC-7F84-4673-81D6-B85FE26DA0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80318A-245C-4841-AB57-CEC5CC124D02}"/>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1868136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847B-9D86-47FF-B24A-EEA5F73EA144}"/>
              </a:ext>
            </a:extLst>
          </p:cNvPr>
          <p:cNvSpPr>
            <a:spLocks noGrp="1"/>
          </p:cNvSpPr>
          <p:nvPr>
            <p:ph type="title"/>
          </p:nvPr>
        </p:nvSpPr>
        <p:spPr>
          <a:xfrm>
            <a:off x="1219200" y="457200"/>
            <a:ext cx="3776472" cy="2852928"/>
          </a:xfrm>
        </p:spPr>
        <p:txBody>
          <a:bodyPr anchor="b">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ADAC0675-AD2F-44DC-8FF3-4454258A5908}"/>
              </a:ext>
            </a:extLst>
          </p:cNvPr>
          <p:cNvSpPr>
            <a:spLocks noGrp="1"/>
          </p:cNvSpPr>
          <p:nvPr>
            <p:ph idx="1"/>
          </p:nvPr>
        </p:nvSpPr>
        <p:spPr>
          <a:xfrm>
            <a:off x="5557582" y="987425"/>
            <a:ext cx="5948618"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D96356-C0F0-4C22-B9B6-C7E0BE4F3702}"/>
              </a:ext>
            </a:extLst>
          </p:cNvPr>
          <p:cNvSpPr>
            <a:spLocks noGrp="1"/>
          </p:cNvSpPr>
          <p:nvPr>
            <p:ph type="body" sz="half" idx="2"/>
          </p:nvPr>
        </p:nvSpPr>
        <p:spPr>
          <a:xfrm>
            <a:off x="1219200" y="3484210"/>
            <a:ext cx="3768934" cy="23847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F3EFD71-2ACA-4041-9EA2-86E7B81C314D}"/>
              </a:ext>
            </a:extLst>
          </p:cNvPr>
          <p:cNvSpPr>
            <a:spLocks noGrp="1"/>
          </p:cNvSpPr>
          <p:nvPr>
            <p:ph type="dt" sz="half" idx="10"/>
          </p:nvPr>
        </p:nvSpPr>
        <p:spPr/>
        <p:txBody>
          <a:bodyPr/>
          <a:lstStyle/>
          <a:p>
            <a:fld id="{8C1E1FAD-7351-4908-963A-08EA8E4AB7A0}" type="datetimeFigureOut">
              <a:rPr lang="en-US" smtClean="0"/>
              <a:t>3/19/2022</a:t>
            </a:fld>
            <a:endParaRPr lang="en-US"/>
          </a:p>
        </p:txBody>
      </p:sp>
      <p:sp>
        <p:nvSpPr>
          <p:cNvPr id="6" name="Footer Placeholder 5">
            <a:extLst>
              <a:ext uri="{FF2B5EF4-FFF2-40B4-BE49-F238E27FC236}">
                <a16:creationId xmlns:a16="http://schemas.microsoft.com/office/drawing/2014/main" id="{14ECACE3-32A8-4245-97AC-5797C147E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D63845-314D-499C-BB75-CE9162BE6EE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79388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6D3DB-B1F8-4892-96F7-0BE21DE637CD}"/>
              </a:ext>
            </a:extLst>
          </p:cNvPr>
          <p:cNvSpPr>
            <a:spLocks noGrp="1"/>
          </p:cNvSpPr>
          <p:nvPr>
            <p:ph type="title"/>
          </p:nvPr>
        </p:nvSpPr>
        <p:spPr>
          <a:xfrm>
            <a:off x="1219200" y="457200"/>
            <a:ext cx="3932349" cy="2852670"/>
          </a:xfrm>
        </p:spPr>
        <p:txBody>
          <a:bodyPr anchor="b">
            <a:noAutofit/>
          </a:bodyPr>
          <a:lstStyle>
            <a:lvl1pPr>
              <a:defRPr sz="4000"/>
            </a:lvl1pPr>
          </a:lstStyle>
          <a:p>
            <a:r>
              <a:rPr lang="en-US" dirty="0"/>
              <a:t>Click to edit Master title style</a:t>
            </a:r>
          </a:p>
        </p:txBody>
      </p:sp>
      <p:sp>
        <p:nvSpPr>
          <p:cNvPr id="3" name="Picture Placeholder 2">
            <a:extLst>
              <a:ext uri="{FF2B5EF4-FFF2-40B4-BE49-F238E27FC236}">
                <a16:creationId xmlns:a16="http://schemas.microsoft.com/office/drawing/2014/main" id="{A40AB405-B2E9-4C4B-930C-CF1B63342F1D}"/>
              </a:ext>
            </a:extLst>
          </p:cNvPr>
          <p:cNvSpPr>
            <a:spLocks noGrp="1"/>
          </p:cNvSpPr>
          <p:nvPr>
            <p:ph type="pic" idx="1"/>
          </p:nvPr>
        </p:nvSpPr>
        <p:spPr>
          <a:xfrm>
            <a:off x="5674810" y="657055"/>
            <a:ext cx="5831389" cy="55151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8AF82ED-5295-4670-A3A8-B7813FF4713F}"/>
              </a:ext>
            </a:extLst>
          </p:cNvPr>
          <p:cNvSpPr>
            <a:spLocks noGrp="1"/>
          </p:cNvSpPr>
          <p:nvPr>
            <p:ph type="body" sz="half" idx="2"/>
          </p:nvPr>
        </p:nvSpPr>
        <p:spPr>
          <a:xfrm>
            <a:off x="1219199" y="3484210"/>
            <a:ext cx="3768934" cy="23768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F8BCDD2-4389-41FA-BE68-6805E3290FCE}"/>
              </a:ext>
            </a:extLst>
          </p:cNvPr>
          <p:cNvSpPr>
            <a:spLocks noGrp="1"/>
          </p:cNvSpPr>
          <p:nvPr>
            <p:ph type="dt" sz="half" idx="10"/>
          </p:nvPr>
        </p:nvSpPr>
        <p:spPr/>
        <p:txBody>
          <a:bodyPr/>
          <a:lstStyle/>
          <a:p>
            <a:fld id="{8C1E1FAD-7351-4908-963A-08EA8E4AB7A0}" type="datetimeFigureOut">
              <a:rPr lang="en-US" smtClean="0"/>
              <a:t>3/19/2022</a:t>
            </a:fld>
            <a:endParaRPr lang="en-US"/>
          </a:p>
        </p:txBody>
      </p:sp>
      <p:sp>
        <p:nvSpPr>
          <p:cNvPr id="6" name="Footer Placeholder 5">
            <a:extLst>
              <a:ext uri="{FF2B5EF4-FFF2-40B4-BE49-F238E27FC236}">
                <a16:creationId xmlns:a16="http://schemas.microsoft.com/office/drawing/2014/main" id="{33C1D4C8-D966-41BE-B38F-54B9134FF7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7339F-1169-4FB1-8FAA-781335ECB2AB}"/>
              </a:ext>
            </a:extLst>
          </p:cNvPr>
          <p:cNvSpPr>
            <a:spLocks noGrp="1"/>
          </p:cNvSpPr>
          <p:nvPr>
            <p:ph type="sldNum" sz="quarter" idx="12"/>
          </p:nvPr>
        </p:nvSpPr>
        <p:spPr/>
        <p:txBody>
          <a:bodyPr/>
          <a:lstStyle/>
          <a:p>
            <a:fld id="{1CF2D47E-0AF1-4C27-801F-64E3E5BF7F72}" type="slidenum">
              <a:rPr lang="en-US" smtClean="0"/>
              <a:t>‹#›</a:t>
            </a:fld>
            <a:endParaRPr lang="en-US"/>
          </a:p>
        </p:txBody>
      </p:sp>
    </p:spTree>
    <p:extLst>
      <p:ext uri="{BB962C8B-B14F-4D97-AF65-F5344CB8AC3E}">
        <p14:creationId xmlns:p14="http://schemas.microsoft.com/office/powerpoint/2010/main" val="40290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104591-A10E-46C3-952B-F25DCBDAD1BC}"/>
              </a:ext>
            </a:extLst>
          </p:cNvPr>
          <p:cNvSpPr>
            <a:spLocks noGrp="1"/>
          </p:cNvSpPr>
          <p:nvPr>
            <p:ph type="title"/>
          </p:nvPr>
        </p:nvSpPr>
        <p:spPr>
          <a:xfrm>
            <a:off x="1219200" y="365125"/>
            <a:ext cx="9493249" cy="157797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E1F77F62-7300-4B81-8F9B-D040A0EE1797}"/>
              </a:ext>
            </a:extLst>
          </p:cNvPr>
          <p:cNvSpPr>
            <a:spLocks noGrp="1"/>
          </p:cNvSpPr>
          <p:nvPr>
            <p:ph type="body" idx="1"/>
          </p:nvPr>
        </p:nvSpPr>
        <p:spPr>
          <a:xfrm>
            <a:off x="1219200" y="2318032"/>
            <a:ext cx="9493250" cy="385416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6252CF0-2C7E-4A4C-BD7E-B7CEFF0DC458}"/>
              </a:ext>
            </a:extLst>
          </p:cNvPr>
          <p:cNvSpPr>
            <a:spLocks noGrp="1"/>
          </p:cNvSpPr>
          <p:nvPr>
            <p:ph type="dt" sz="half" idx="2"/>
          </p:nvPr>
        </p:nvSpPr>
        <p:spPr>
          <a:xfrm rot="16200000">
            <a:off x="-1029207" y="4680813"/>
            <a:ext cx="2758330" cy="365125"/>
          </a:xfrm>
          <a:prstGeom prst="rect">
            <a:avLst/>
          </a:prstGeom>
        </p:spPr>
        <p:txBody>
          <a:bodyPr vert="horz" lIns="91440" tIns="45720" rIns="91440" bIns="45720" rtlCol="0" anchor="ctr"/>
          <a:lstStyle>
            <a:lvl1pPr algn="l">
              <a:defRPr sz="1100">
                <a:solidFill>
                  <a:schemeClr val="tx1"/>
                </a:solidFill>
              </a:defRPr>
            </a:lvl1pPr>
          </a:lstStyle>
          <a:p>
            <a:fld id="{8C1E1FAD-7351-4908-963A-08EA8E4AB7A0}" type="datetimeFigureOut">
              <a:rPr lang="en-US" smtClean="0"/>
              <a:t>3/19/2022</a:t>
            </a:fld>
            <a:endParaRPr lang="en-US"/>
          </a:p>
        </p:txBody>
      </p:sp>
      <p:sp>
        <p:nvSpPr>
          <p:cNvPr id="5" name="Footer Placeholder 4">
            <a:extLst>
              <a:ext uri="{FF2B5EF4-FFF2-40B4-BE49-F238E27FC236}">
                <a16:creationId xmlns:a16="http://schemas.microsoft.com/office/drawing/2014/main" id="{D2B49E98-61B4-4398-B18F-534336EA1747}"/>
              </a:ext>
            </a:extLst>
          </p:cNvPr>
          <p:cNvSpPr>
            <a:spLocks noGrp="1"/>
          </p:cNvSpPr>
          <p:nvPr>
            <p:ph type="ftr" sz="quarter" idx="3"/>
          </p:nvPr>
        </p:nvSpPr>
        <p:spPr>
          <a:xfrm>
            <a:off x="661112" y="6356350"/>
            <a:ext cx="5509684" cy="365125"/>
          </a:xfrm>
          <a:prstGeom prst="rect">
            <a:avLst/>
          </a:prstGeom>
        </p:spPr>
        <p:txBody>
          <a:bodyPr vert="horz" lIns="91440" tIns="45720" rIns="91440" bIns="45720" rtlCol="0" anchor="ctr"/>
          <a:lstStyle>
            <a:lvl1pPr algn="l">
              <a:defRPr sz="11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676DC5D-5820-4314-ADE6-9CD1C7D4AB68}"/>
              </a:ext>
            </a:extLst>
          </p:cNvPr>
          <p:cNvSpPr>
            <a:spLocks noGrp="1"/>
          </p:cNvSpPr>
          <p:nvPr>
            <p:ph type="sldNum" sz="quarter" idx="4"/>
          </p:nvPr>
        </p:nvSpPr>
        <p:spPr>
          <a:xfrm>
            <a:off x="10905482" y="6356350"/>
            <a:ext cx="1112082" cy="365125"/>
          </a:xfrm>
          <a:prstGeom prst="rect">
            <a:avLst/>
          </a:prstGeom>
        </p:spPr>
        <p:txBody>
          <a:bodyPr vert="horz" lIns="91440" tIns="45720" rIns="91440" bIns="45720" rtlCol="0" anchor="ctr"/>
          <a:lstStyle>
            <a:lvl1pPr algn="r">
              <a:defRPr sz="1100">
                <a:solidFill>
                  <a:schemeClr val="tx1"/>
                </a:solidFill>
              </a:defRPr>
            </a:lvl1pPr>
          </a:lstStyle>
          <a:p>
            <a:fld id="{1CF2D47E-0AF1-4C27-801F-64E3E5BF7F72}" type="slidenum">
              <a:rPr lang="en-US" smtClean="0"/>
              <a:t>‹#›</a:t>
            </a:fld>
            <a:endParaRPr lang="en-US"/>
          </a:p>
        </p:txBody>
      </p:sp>
      <p:grpSp>
        <p:nvGrpSpPr>
          <p:cNvPr id="7" name="Group 6">
            <a:extLst>
              <a:ext uri="{FF2B5EF4-FFF2-40B4-BE49-F238E27FC236}">
                <a16:creationId xmlns:a16="http://schemas.microsoft.com/office/drawing/2014/main" id="{23F5135F-115E-423C-BE4A-B56C35DC9F3E}"/>
              </a:ext>
            </a:extLst>
          </p:cNvPr>
          <p:cNvGrpSpPr/>
          <p:nvPr/>
        </p:nvGrpSpPr>
        <p:grpSpPr>
          <a:xfrm>
            <a:off x="174436" y="6356005"/>
            <a:ext cx="358083" cy="358083"/>
            <a:chOff x="4135740" y="1745599"/>
            <a:chExt cx="558732" cy="558732"/>
          </a:xfrm>
        </p:grpSpPr>
        <p:grpSp>
          <p:nvGrpSpPr>
            <p:cNvPr id="8" name="Group 7">
              <a:extLst>
                <a:ext uri="{FF2B5EF4-FFF2-40B4-BE49-F238E27FC236}">
                  <a16:creationId xmlns:a16="http://schemas.microsoft.com/office/drawing/2014/main" id="{82C1E318-0F1F-4920-8C7D-FBAC66631B54}"/>
                </a:ext>
              </a:extLst>
            </p:cNvPr>
            <p:cNvGrpSpPr/>
            <p:nvPr/>
          </p:nvGrpSpPr>
          <p:grpSpPr>
            <a:xfrm>
              <a:off x="4135740" y="1745599"/>
              <a:ext cx="558732" cy="558732"/>
              <a:chOff x="1028007" y="1706560"/>
              <a:chExt cx="575710" cy="575710"/>
            </a:xfrm>
          </p:grpSpPr>
          <p:cxnSp>
            <p:nvCxnSpPr>
              <p:cNvPr id="10" name="Straight Connector 9">
                <a:extLst>
                  <a:ext uri="{FF2B5EF4-FFF2-40B4-BE49-F238E27FC236}">
                    <a16:creationId xmlns:a16="http://schemas.microsoft.com/office/drawing/2014/main" id="{DE4A7237-B6EB-4FB7-8B68-7C27438D477D}"/>
                  </a:ext>
                </a:extLst>
              </p:cNvPr>
              <p:cNvCxnSpPr>
                <a:cxnSpLocks/>
              </p:cNvCxnSpPr>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4E00FDE-0838-4B5B-A782-6B6C92DB0A89}"/>
                  </a:ext>
                </a:extLst>
              </p:cNvPr>
              <p:cNvCxnSpPr>
                <a:cxnSpLocks/>
              </p:cNvCxnSpPr>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 name="Oval 8">
              <a:extLst>
                <a:ext uri="{FF2B5EF4-FFF2-40B4-BE49-F238E27FC236}">
                  <a16:creationId xmlns:a16="http://schemas.microsoft.com/office/drawing/2014/main" id="{2BC1B2F3-8E83-4A70-B103-979C67EECED1}"/>
                </a:ext>
              </a:extLst>
            </p:cNvPr>
            <p:cNvSpPr/>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7008620"/>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2" r:id="rId6"/>
    <p:sldLayoutId id="2147483717" r:id="rId7"/>
    <p:sldLayoutId id="2147483713" r:id="rId8"/>
    <p:sldLayoutId id="2147483714" r:id="rId9"/>
    <p:sldLayoutId id="2147483715" r:id="rId10"/>
    <p:sldLayoutId id="2147483716" r:id="rId11"/>
  </p:sldLayoutIdLst>
  <p:txStyles>
    <p:titleStyle>
      <a:lvl1pPr algn="l" defTabSz="914400" rtl="0" eaLnBrk="1" latinLnBrk="0" hangingPunct="1">
        <a:lnSpc>
          <a:spcPct val="120000"/>
        </a:lnSpc>
        <a:spcBef>
          <a:spcPct val="0"/>
        </a:spcBef>
        <a:buNone/>
        <a:defRPr sz="4000" i="1" kern="1200">
          <a:solidFill>
            <a:srgbClr val="000000"/>
          </a:solidFill>
          <a:highlight>
            <a:srgbClr val="FFFF00"/>
          </a:highligh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Consolas" panose="020B0609020204030204" pitchFamily="49" charset="0"/>
        <a:buChar char="+"/>
        <a:defRPr sz="1400" kern="1200">
          <a:solidFill>
            <a:schemeClr val="tx1"/>
          </a:solidFill>
          <a:latin typeface="+mn-lt"/>
          <a:ea typeface="+mn-ea"/>
          <a:cs typeface="+mn-cs"/>
        </a:defRPr>
      </a:lvl2pPr>
      <a:lvl3pPr marL="64008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822960" indent="-228600" algn="l" defTabSz="914400" rtl="0" eaLnBrk="1" latinLnBrk="0" hangingPunct="1">
        <a:lnSpc>
          <a:spcPct val="120000"/>
        </a:lnSpc>
        <a:spcBef>
          <a:spcPts val="500"/>
        </a:spcBef>
        <a:buFont typeface="Consolas" panose="020B0609020204030204" pitchFamily="49" charset="0"/>
        <a:buChar char="+"/>
        <a:defRPr sz="1200" kern="1200">
          <a:solidFill>
            <a:schemeClr val="tx1"/>
          </a:solidFill>
          <a:latin typeface="+mn-lt"/>
          <a:ea typeface="+mn-ea"/>
          <a:cs typeface="+mn-cs"/>
        </a:defRPr>
      </a:lvl4pPr>
      <a:lvl5pPr marL="100584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8" name="Rectangle 25">
            <a:extLst>
              <a:ext uri="{FF2B5EF4-FFF2-40B4-BE49-F238E27FC236}">
                <a16:creationId xmlns:a16="http://schemas.microsoft.com/office/drawing/2014/main" id="{F341B9C2-0FBF-4B4B-A902-1AFFD384E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Blurry beach of pastel colors">
            <a:extLst>
              <a:ext uri="{FF2B5EF4-FFF2-40B4-BE49-F238E27FC236}">
                <a16:creationId xmlns:a16="http://schemas.microsoft.com/office/drawing/2014/main" id="{A2A56D63-9CEC-4173-9B1D-8F648074ADDD}"/>
              </a:ext>
            </a:extLst>
          </p:cNvPr>
          <p:cNvPicPr>
            <a:picLocks noChangeAspect="1"/>
          </p:cNvPicPr>
          <p:nvPr/>
        </p:nvPicPr>
        <p:blipFill rotWithShape="1">
          <a:blip r:embed="rId2"/>
          <a:stretch/>
        </p:blipFill>
        <p:spPr>
          <a:xfrm>
            <a:off x="130491" y="0"/>
            <a:ext cx="11931017" cy="6711197"/>
          </a:xfrm>
          <a:prstGeom prst="rect">
            <a:avLst/>
          </a:prstGeom>
        </p:spPr>
      </p:pic>
      <p:sp>
        <p:nvSpPr>
          <p:cNvPr id="3" name="Subtitle 2">
            <a:extLst>
              <a:ext uri="{FF2B5EF4-FFF2-40B4-BE49-F238E27FC236}">
                <a16:creationId xmlns:a16="http://schemas.microsoft.com/office/drawing/2014/main" id="{2ECC69CE-9880-4F4E-9847-CF16B5C68E6F}"/>
              </a:ext>
            </a:extLst>
          </p:cNvPr>
          <p:cNvSpPr>
            <a:spLocks noGrp="1"/>
          </p:cNvSpPr>
          <p:nvPr>
            <p:ph type="subTitle" idx="1"/>
          </p:nvPr>
        </p:nvSpPr>
        <p:spPr>
          <a:xfrm>
            <a:off x="674703" y="735733"/>
            <a:ext cx="10910655" cy="5425370"/>
          </a:xfrm>
        </p:spPr>
        <p:txBody>
          <a:bodyPr>
            <a:normAutofit/>
          </a:bodyPr>
          <a:lstStyle/>
          <a:p>
            <a:pPr algn="ctr"/>
            <a:endParaRPr lang="en-US" sz="2000" b="1" i="1" kern="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algn="ctr"/>
            <a:r>
              <a:rPr lang="en-US" sz="3200" b="1" i="1" kern="18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Psalm 16:8</a:t>
            </a:r>
          </a:p>
          <a:p>
            <a:pPr algn="ctr"/>
            <a:endParaRPr lang="en-US" sz="2800" b="1" i="1" kern="1800"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endParaRPr>
          </a:p>
          <a:p>
            <a:pPr algn="ctr"/>
            <a:r>
              <a:rPr lang="en-US" sz="3600" i="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I keep my eyes always on the </a:t>
            </a:r>
            <a:r>
              <a:rPr lang="en-US" sz="3600" i="1" cap="small"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Lord</a:t>
            </a:r>
            <a:r>
              <a:rPr lang="en-US" sz="3600" i="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 </a:t>
            </a:r>
          </a:p>
          <a:p>
            <a:pPr algn="ctr"/>
            <a:r>
              <a:rPr lang="en-US" sz="3600" i="1" dirty="0">
                <a:solidFill>
                  <a:srgbClr val="000000"/>
                </a:solidFill>
                <a:effectLst/>
                <a:latin typeface="Garamond" panose="02020404030301010803" pitchFamily="18" charset="0"/>
                <a:ea typeface="Times New Roman" panose="02020603050405020304" pitchFamily="18" charset="0"/>
                <a:cs typeface="Times New Roman" panose="02020603050405020304" pitchFamily="18" charset="0"/>
              </a:rPr>
              <a:t>With him at my right hand, I will not be shaken. </a:t>
            </a:r>
            <a:endParaRPr lang="en-US" sz="3600" dirty="0">
              <a:latin typeface="Georgia" panose="02040502050405020303" pitchFamily="18" charset="0"/>
            </a:endParaRPr>
          </a:p>
        </p:txBody>
      </p:sp>
      <p:grpSp>
        <p:nvGrpSpPr>
          <p:cNvPr id="39" name="Group 27">
            <a:extLst>
              <a:ext uri="{FF2B5EF4-FFF2-40B4-BE49-F238E27FC236}">
                <a16:creationId xmlns:a16="http://schemas.microsoft.com/office/drawing/2014/main" id="{A4CE093B-B8CB-40B0-9E0D-B2EC39FF72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9" name="Group 28">
              <a:extLst>
                <a:ext uri="{FF2B5EF4-FFF2-40B4-BE49-F238E27FC236}">
                  <a16:creationId xmlns:a16="http://schemas.microsoft.com/office/drawing/2014/main" id="{34272B2A-538C-4D77-838A-61EFB21C93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31" name="Straight Connector 30">
                <a:extLst>
                  <a:ext uri="{FF2B5EF4-FFF2-40B4-BE49-F238E27FC236}">
                    <a16:creationId xmlns:a16="http://schemas.microsoft.com/office/drawing/2014/main" id="{20179CEF-C4DA-4AF9-825E-8A16099E9E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1">
                <a:extLst>
                  <a:ext uri="{FF2B5EF4-FFF2-40B4-BE49-F238E27FC236}">
                    <a16:creationId xmlns:a16="http://schemas.microsoft.com/office/drawing/2014/main" id="{7FCA724B-35D4-4E12-8050-B7CAB3BB3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Oval 29">
              <a:extLst>
                <a:ext uri="{FF2B5EF4-FFF2-40B4-BE49-F238E27FC236}">
                  <a16:creationId xmlns:a16="http://schemas.microsoft.com/office/drawing/2014/main" id="{14C8662F-C43E-4129-81EC-CA88B2655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02323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4D16B1-0E8E-44A4-A7C5-9D0951100CB7}"/>
              </a:ext>
            </a:extLst>
          </p:cNvPr>
          <p:cNvPicPr>
            <a:picLocks noChangeAspect="1"/>
          </p:cNvPicPr>
          <p:nvPr/>
        </p:nvPicPr>
        <p:blipFill>
          <a:blip r:embed="rId2"/>
          <a:stretch>
            <a:fillRect/>
          </a:stretch>
        </p:blipFill>
        <p:spPr>
          <a:xfrm>
            <a:off x="962723" y="2922988"/>
            <a:ext cx="10266554" cy="1012024"/>
          </a:xfrm>
          <a:prstGeom prst="rect">
            <a:avLst/>
          </a:prstGeom>
        </p:spPr>
      </p:pic>
      <p:pic>
        <p:nvPicPr>
          <p:cNvPr id="6" name="Picture 5">
            <a:extLst>
              <a:ext uri="{FF2B5EF4-FFF2-40B4-BE49-F238E27FC236}">
                <a16:creationId xmlns:a16="http://schemas.microsoft.com/office/drawing/2014/main" id="{47DE0DC7-8093-4087-814F-241D3131B537}"/>
              </a:ext>
            </a:extLst>
          </p:cNvPr>
          <p:cNvPicPr>
            <a:picLocks noChangeAspect="1"/>
          </p:cNvPicPr>
          <p:nvPr/>
        </p:nvPicPr>
        <p:blipFill>
          <a:blip r:embed="rId2"/>
          <a:stretch>
            <a:fillRect/>
          </a:stretch>
        </p:blipFill>
        <p:spPr>
          <a:xfrm>
            <a:off x="962723" y="2922988"/>
            <a:ext cx="10266554" cy="1012024"/>
          </a:xfrm>
          <a:prstGeom prst="rect">
            <a:avLst/>
          </a:prstGeom>
        </p:spPr>
      </p:pic>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a:gsLst>
              <a:gs pos="0">
                <a:schemeClr val="accent4">
                  <a:lumMod val="0"/>
                  <a:lumOff val="100000"/>
                </a:schemeClr>
              </a:gs>
              <a:gs pos="84000">
                <a:schemeClr val="accent4">
                  <a:lumMod val="0"/>
                  <a:lumOff val="100000"/>
                </a:schemeClr>
              </a:gs>
              <a:gs pos="100000">
                <a:schemeClr val="accent4">
                  <a:lumMod val="100000"/>
                </a:schemeClr>
              </a:gs>
            </a:gsLst>
            <a:path path="circle">
              <a:fillToRect l="50000" t="-80000" r="50000" b="180000"/>
            </a:path>
          </a:gradFill>
        </p:spPr>
        <p:txBody>
          <a:bodyPr/>
          <a:lstStyle/>
          <a:p>
            <a:endParaRPr lang="en-US" dirty="0"/>
          </a:p>
        </p:txBody>
      </p:sp>
      <p:sp>
        <p:nvSpPr>
          <p:cNvPr id="2" name="TextBox 1">
            <a:extLst>
              <a:ext uri="{FF2B5EF4-FFF2-40B4-BE49-F238E27FC236}">
                <a16:creationId xmlns:a16="http://schemas.microsoft.com/office/drawing/2014/main" id="{72023E09-2B49-4F44-A278-529DF0813DA8}"/>
              </a:ext>
            </a:extLst>
          </p:cNvPr>
          <p:cNvSpPr txBox="1"/>
          <p:nvPr/>
        </p:nvSpPr>
        <p:spPr>
          <a:xfrm>
            <a:off x="1218122" y="4500076"/>
            <a:ext cx="9620538" cy="428707"/>
          </a:xfrm>
          <a:prstGeom prst="rect">
            <a:avLst/>
          </a:prstGeom>
          <a:solidFill>
            <a:schemeClr val="accent4">
              <a:lumMod val="40000"/>
              <a:lumOff val="60000"/>
            </a:schemeClr>
          </a:solidFill>
        </p:spPr>
        <p:txBody>
          <a:bodyPr wrap="square" rtlCol="0">
            <a:spAutoFit/>
          </a:bodyPr>
          <a:lstStyle/>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prstClr val="black"/>
              </a:solidFill>
              <a:effectLst/>
              <a:uLnTx/>
              <a:uFillTx/>
              <a:latin typeface="Georgia" panose="02040502050405020303" pitchFamily="18" charset="0"/>
              <a:ea typeface="+mn-ea"/>
              <a:cs typeface="+mn-cs"/>
            </a:endParaRPr>
          </a:p>
        </p:txBody>
      </p:sp>
    </p:spTree>
    <p:extLst>
      <p:ext uri="{BB962C8B-B14F-4D97-AF65-F5344CB8AC3E}">
        <p14:creationId xmlns:p14="http://schemas.microsoft.com/office/powerpoint/2010/main" val="2404247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929902" y="1788240"/>
            <a:ext cx="10332194" cy="1385764"/>
          </a:xfrm>
          <a:prstGeom prst="rect">
            <a:avLst/>
          </a:prstGeom>
          <a:noFill/>
        </p:spPr>
        <p:txBody>
          <a:bodyPr wrap="square" rtlCol="0">
            <a:spAutoFit/>
          </a:bodyPr>
          <a:lstStyle/>
          <a:p>
            <a:pPr marR="0" lvl="0" algn="ctr">
              <a:lnSpc>
                <a:spcPct val="125000"/>
              </a:lnSpc>
              <a:spcBef>
                <a:spcPts val="200"/>
              </a:spcBef>
              <a:spcAft>
                <a:spcPts val="600"/>
              </a:spcAft>
            </a:pP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Prayer and worship  </a:t>
            </a:r>
          </a:p>
          <a:p>
            <a:pPr marR="0" lvl="0" algn="ctr">
              <a:lnSpc>
                <a:spcPct val="125000"/>
              </a:lnSpc>
              <a:spcBef>
                <a:spcPts val="200"/>
              </a:spcBef>
              <a:spcAft>
                <a:spcPts val="600"/>
              </a:spcAft>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In what ways do you seek God’s presence and guidance?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180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2008909" y="1178639"/>
            <a:ext cx="8437418" cy="1385764"/>
          </a:xfrm>
          <a:prstGeom prst="rect">
            <a:avLst/>
          </a:prstGeom>
          <a:noFill/>
        </p:spPr>
        <p:txBody>
          <a:bodyPr wrap="square" rtlCol="0">
            <a:spAutoFit/>
          </a:bodyPr>
          <a:lstStyle/>
          <a:p>
            <a:pPr marR="0" lvl="0" algn="ctr">
              <a:lnSpc>
                <a:spcPct val="125000"/>
              </a:lnSpc>
              <a:spcBef>
                <a:spcPts val="200"/>
              </a:spcBef>
              <a:spcAft>
                <a:spcPts val="600"/>
              </a:spcAft>
            </a:pP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Study </a:t>
            </a:r>
          </a:p>
          <a:p>
            <a:pPr marR="0" lvl="0" algn="ctr">
              <a:lnSpc>
                <a:spcPct val="125000"/>
              </a:lnSpc>
              <a:spcBef>
                <a:spcPts val="200"/>
              </a:spcBef>
              <a:spcAft>
                <a:spcPts val="600"/>
              </a:spcAft>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How do you increase your knowledge of God?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256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432785" y="1178639"/>
            <a:ext cx="11326427" cy="2719462"/>
          </a:xfrm>
          <a:prstGeom prst="rect">
            <a:avLst/>
          </a:prstGeom>
          <a:noFill/>
        </p:spPr>
        <p:txBody>
          <a:bodyPr wrap="square" rtlCol="0">
            <a:spAutoFit/>
          </a:bodyPr>
          <a:lstStyle/>
          <a:p>
            <a:pPr marR="0" lvl="0" algn="ctr">
              <a:lnSpc>
                <a:spcPct val="125000"/>
              </a:lnSpc>
              <a:spcBef>
                <a:spcPts val="200"/>
              </a:spcBef>
              <a:spcAft>
                <a:spcPts val="600"/>
              </a:spcAft>
            </a:pP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Self-care and </a:t>
            </a:r>
            <a:r>
              <a:rPr lang="en-US" sz="3200" b="1" dirty="0">
                <a:latin typeface="Garamond" panose="02020404030301010803" pitchFamily="18" charset="0"/>
                <a:ea typeface="Times New Roman" panose="02020603050405020304" pitchFamily="18" charset="0"/>
                <a:cs typeface="Times New Roman" panose="02020603050405020304" pitchFamily="18" charset="0"/>
              </a:rPr>
              <a:t>R</a:t>
            </a: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ecreation</a:t>
            </a:r>
          </a:p>
          <a:p>
            <a:pPr marR="0" lvl="0" algn="ctr">
              <a:lnSpc>
                <a:spcPct val="125000"/>
              </a:lnSpc>
              <a:spcBef>
                <a:spcPts val="200"/>
              </a:spcBef>
              <a:spcAft>
                <a:spcPts val="600"/>
              </a:spcAft>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How do you re-energize and renew? </a:t>
            </a:r>
          </a:p>
          <a:p>
            <a:pPr marR="0" lvl="0" algn="ctr">
              <a:lnSpc>
                <a:spcPct val="125000"/>
              </a:lnSpc>
              <a:spcBef>
                <a:spcPts val="200"/>
              </a:spcBef>
              <a:spcAft>
                <a:spcPts val="600"/>
              </a:spcAft>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What settings give you joy, and with whom do you like to share them? In what ways do you take care of yourself?</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295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432785" y="887694"/>
            <a:ext cx="11326427" cy="2719462"/>
          </a:xfrm>
          <a:prstGeom prst="rect">
            <a:avLst/>
          </a:prstGeom>
          <a:noFill/>
        </p:spPr>
        <p:txBody>
          <a:bodyPr wrap="square" rtlCol="0">
            <a:spAutoFit/>
          </a:bodyPr>
          <a:lstStyle/>
          <a:p>
            <a:pPr marR="0" lvl="0" algn="ctr">
              <a:lnSpc>
                <a:spcPct val="125000"/>
              </a:lnSpc>
              <a:spcBef>
                <a:spcPts val="200"/>
              </a:spcBef>
              <a:spcAft>
                <a:spcPts val="600"/>
              </a:spcAft>
            </a:pP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Work</a:t>
            </a: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 </a:t>
            </a:r>
          </a:p>
          <a:p>
            <a:pPr marR="0" lvl="0" algn="ctr">
              <a:lnSpc>
                <a:spcPct val="125000"/>
              </a:lnSpc>
              <a:spcBef>
                <a:spcPts val="200"/>
              </a:spcBef>
              <a:spcAft>
                <a:spcPts val="600"/>
              </a:spcAft>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How do you find meaning in your work? </a:t>
            </a:r>
          </a:p>
          <a:p>
            <a:pPr marR="0" lvl="0" algn="ctr">
              <a:lnSpc>
                <a:spcPct val="125000"/>
              </a:lnSpc>
              <a:spcBef>
                <a:spcPts val="200"/>
              </a:spcBef>
              <a:spcAft>
                <a:spcPts val="600"/>
              </a:spcAft>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The "work" can be what you do at a job, volunteering, or the work you do to maintain your home and take care of family and friends.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4359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chemeClr val="accent4">
                  <a:lumMod val="0"/>
                  <a:lumOff val="100000"/>
                </a:schemeClr>
              </a:gs>
              <a:gs pos="34000">
                <a:schemeClr val="accent4">
                  <a:lumMod val="0"/>
                  <a:lumOff val="100000"/>
                </a:schemeClr>
              </a:gs>
              <a:gs pos="86000">
                <a:schemeClr val="accent4">
                  <a:lumMod val="100000"/>
                </a:schemeClr>
              </a:gs>
            </a:gsLst>
            <a:path path="circle">
              <a:fillToRect l="50000" t="-80000" r="50000" b="180000"/>
            </a:path>
            <a:tileRect/>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571331" y="1137076"/>
            <a:ext cx="11326427" cy="3437608"/>
          </a:xfrm>
          <a:prstGeom prst="rect">
            <a:avLst/>
          </a:prstGeom>
          <a:noFill/>
        </p:spPr>
        <p:txBody>
          <a:bodyPr wrap="square" rtlCol="0">
            <a:spAutoFit/>
          </a:bodyPr>
          <a:lstStyle/>
          <a:p>
            <a:pPr marR="0" lvl="0" algn="ctr">
              <a:lnSpc>
                <a:spcPct val="125000"/>
              </a:lnSpc>
              <a:spcBef>
                <a:spcPts val="200"/>
              </a:spcBef>
              <a:spcAft>
                <a:spcPts val="600"/>
              </a:spcAft>
            </a:pPr>
            <a:r>
              <a:rPr lang="en-US" sz="3200" b="1" dirty="0">
                <a:effectLst/>
                <a:latin typeface="Garamond" panose="02020404030301010803" pitchFamily="18" charset="0"/>
                <a:ea typeface="Times New Roman" panose="02020603050405020304" pitchFamily="18" charset="0"/>
                <a:cs typeface="Times New Roman" panose="02020603050405020304" pitchFamily="18" charset="0"/>
              </a:rPr>
              <a:t>Hospitality and service to others </a:t>
            </a:r>
          </a:p>
          <a:p>
            <a:pPr marR="0" lvl="0" algn="just">
              <a:lnSpc>
                <a:spcPct val="125000"/>
              </a:lnSpc>
              <a:spcBef>
                <a:spcPts val="200"/>
              </a:spcBef>
              <a:spcAft>
                <a:spcPts val="600"/>
              </a:spcAft>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How do you share hospitality with others?  </a:t>
            </a:r>
          </a:p>
          <a:p>
            <a:pPr marR="0" lvl="0" algn="just">
              <a:lnSpc>
                <a:spcPct val="125000"/>
              </a:lnSpc>
              <a:spcBef>
                <a:spcPts val="200"/>
              </a:spcBef>
              <a:spcAft>
                <a:spcPts val="600"/>
              </a:spcAft>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What do you do to serve others?  </a:t>
            </a:r>
          </a:p>
          <a:p>
            <a:pPr marR="0" lvl="0" algn="just">
              <a:lnSpc>
                <a:spcPct val="125000"/>
              </a:lnSpc>
              <a:spcBef>
                <a:spcPts val="200"/>
              </a:spcBef>
              <a:spcAft>
                <a:spcPts val="600"/>
              </a:spcAft>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Service and hospitality can occur in our homes, churches, and local organizations—wherever you are willing to be of service to others?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3524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8" name="Rectangle 25">
            <a:extLst>
              <a:ext uri="{FF2B5EF4-FFF2-40B4-BE49-F238E27FC236}">
                <a16:creationId xmlns:a16="http://schemas.microsoft.com/office/drawing/2014/main" id="{F341B9C2-0FBF-4B4B-A902-1AFFD384E7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descr="Blurry beach of pastel colors">
            <a:extLst>
              <a:ext uri="{FF2B5EF4-FFF2-40B4-BE49-F238E27FC236}">
                <a16:creationId xmlns:a16="http://schemas.microsoft.com/office/drawing/2014/main" id="{A2A56D63-9CEC-4173-9B1D-8F648074ADDD}"/>
              </a:ext>
            </a:extLst>
          </p:cNvPr>
          <p:cNvPicPr>
            <a:picLocks noChangeAspect="1"/>
          </p:cNvPicPr>
          <p:nvPr/>
        </p:nvPicPr>
        <p:blipFill rotWithShape="1">
          <a:blip r:embed="rId2"/>
          <a:stretch/>
        </p:blipFill>
        <p:spPr>
          <a:xfrm>
            <a:off x="130491" y="0"/>
            <a:ext cx="11931017" cy="6711197"/>
          </a:xfrm>
          <a:prstGeom prst="rect">
            <a:avLst/>
          </a:prstGeom>
        </p:spPr>
      </p:pic>
      <p:sp>
        <p:nvSpPr>
          <p:cNvPr id="3" name="Subtitle 2">
            <a:extLst>
              <a:ext uri="{FF2B5EF4-FFF2-40B4-BE49-F238E27FC236}">
                <a16:creationId xmlns:a16="http://schemas.microsoft.com/office/drawing/2014/main" id="{2ECC69CE-9880-4F4E-9847-CF16B5C68E6F}"/>
              </a:ext>
            </a:extLst>
          </p:cNvPr>
          <p:cNvSpPr>
            <a:spLocks noGrp="1"/>
          </p:cNvSpPr>
          <p:nvPr>
            <p:ph type="subTitle" idx="1"/>
          </p:nvPr>
        </p:nvSpPr>
        <p:spPr>
          <a:xfrm>
            <a:off x="303029" y="657048"/>
            <a:ext cx="11417916" cy="5170503"/>
          </a:xfrm>
        </p:spPr>
        <p:txBody>
          <a:bodyPr>
            <a:normAutofit/>
          </a:bodyPr>
          <a:lstStyle/>
          <a:p>
            <a:pPr algn="ctr"/>
            <a:r>
              <a:rPr lang="en-US" sz="3200" b="1" dirty="0">
                <a:latin typeface="Georgia" panose="02040502050405020303" pitchFamily="18" charset="0"/>
              </a:rPr>
              <a:t>Mark 8:35</a:t>
            </a:r>
          </a:p>
          <a:p>
            <a:pPr algn="ctr"/>
            <a:endParaRPr lang="en-US" sz="3200" dirty="0">
              <a:latin typeface="Georgia" panose="02040502050405020303" pitchFamily="18" charset="0"/>
            </a:endParaRPr>
          </a:p>
          <a:p>
            <a:pPr algn="ctr"/>
            <a:r>
              <a:rPr lang="en-US" sz="3200" dirty="0">
                <a:latin typeface="Georgia" panose="02040502050405020303" pitchFamily="18" charset="0"/>
              </a:rPr>
              <a:t>For whoever wants to save their life will lose it, but</a:t>
            </a:r>
          </a:p>
          <a:p>
            <a:pPr algn="ctr"/>
            <a:r>
              <a:rPr lang="en-US" sz="3200" dirty="0">
                <a:latin typeface="Georgia" panose="02040502050405020303" pitchFamily="18" charset="0"/>
              </a:rPr>
              <a:t> whoever loses their life for me and for the gospel will save it. </a:t>
            </a:r>
          </a:p>
        </p:txBody>
      </p:sp>
      <p:grpSp>
        <p:nvGrpSpPr>
          <p:cNvPr id="39" name="Group 27">
            <a:extLst>
              <a:ext uri="{FF2B5EF4-FFF2-40B4-BE49-F238E27FC236}">
                <a16:creationId xmlns:a16="http://schemas.microsoft.com/office/drawing/2014/main" id="{A4CE093B-B8CB-40B0-9E0D-B2EC39FF72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4436" y="6388259"/>
            <a:ext cx="358083" cy="368964"/>
            <a:chOff x="4135740" y="1795926"/>
            <a:chExt cx="558732" cy="575710"/>
          </a:xfrm>
        </p:grpSpPr>
        <p:grpSp>
          <p:nvGrpSpPr>
            <p:cNvPr id="29" name="Group 28">
              <a:extLst>
                <a:ext uri="{FF2B5EF4-FFF2-40B4-BE49-F238E27FC236}">
                  <a16:creationId xmlns:a16="http://schemas.microsoft.com/office/drawing/2014/main" id="{34272B2A-538C-4D77-838A-61EFB21C933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135740" y="1795926"/>
              <a:ext cx="558732" cy="575710"/>
              <a:chOff x="1028007" y="1706560"/>
              <a:chExt cx="575710" cy="575710"/>
            </a:xfrm>
          </p:grpSpPr>
          <p:cxnSp>
            <p:nvCxnSpPr>
              <p:cNvPr id="31" name="Straight Connector 30">
                <a:extLst>
                  <a:ext uri="{FF2B5EF4-FFF2-40B4-BE49-F238E27FC236}">
                    <a16:creationId xmlns:a16="http://schemas.microsoft.com/office/drawing/2014/main" id="{20179CEF-C4DA-4AF9-825E-8A16099E9EB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1">
                <a:extLst>
                  <a:ext uri="{FF2B5EF4-FFF2-40B4-BE49-F238E27FC236}">
                    <a16:creationId xmlns:a16="http://schemas.microsoft.com/office/drawing/2014/main" id="{7FCA724B-35D4-4E12-8050-B7CAB3BB39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6200000">
                <a:off x="1028007" y="1994415"/>
                <a:ext cx="57571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Oval 29">
              <a:extLst>
                <a:ext uri="{FF2B5EF4-FFF2-40B4-BE49-F238E27FC236}">
                  <a16:creationId xmlns:a16="http://schemas.microsoft.com/office/drawing/2014/main" id="{14C8662F-C43E-4129-81EC-CA88B26555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36389" y="1946248"/>
              <a:ext cx="157434" cy="15743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08642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gradFill>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432785" y="1545429"/>
            <a:ext cx="11326427" cy="3129831"/>
          </a:xfrm>
          <a:prstGeom prst="rect">
            <a:avLst/>
          </a:prstGeom>
          <a:noFill/>
        </p:spPr>
        <p:txBody>
          <a:bodyPr wrap="square" rtlCol="0">
            <a:spAutoFit/>
          </a:bodyPr>
          <a:lstStyle/>
          <a:p>
            <a:pPr marL="342900" marR="0" lvl="0" indent="-342900" algn="just" defTabSz="914400" rtl="0" eaLnBrk="1" fontAlgn="auto" latinLnBrk="0" hangingPunct="1">
              <a:lnSpc>
                <a:spcPct val="125000"/>
              </a:lnSpc>
              <a:spcBef>
                <a:spcPts val="0"/>
              </a:spcBef>
              <a:spcAft>
                <a:spcPts val="0"/>
              </a:spcAft>
              <a:buClrTx/>
              <a:buSzTx/>
              <a:buFont typeface="Symbol" panose="05050102010706020507" pitchFamily="18" charset="2"/>
              <a:buChar char=""/>
              <a:tabLst/>
              <a:defRPr/>
            </a:pPr>
            <a:r>
              <a:rPr kumimoji="0" lang="en-US" sz="3200" b="0" i="0" u="none" strike="noStrike" kern="1200" cap="none" spc="0" normalizeH="0" baseline="0" noProof="0" dirty="0">
                <a:ln>
                  <a:noFill/>
                </a:ln>
                <a:solidFill>
                  <a:prstClr val="black"/>
                </a:solidFill>
                <a:effectLst/>
                <a:uLnTx/>
                <a:uFillTx/>
                <a:latin typeface="Garamond" panose="02020404030301010803" pitchFamily="18" charset="0"/>
                <a:ea typeface="Times New Roman" panose="02020603050405020304" pitchFamily="18" charset="0"/>
                <a:cs typeface="Times New Roman" panose="02020603050405020304" pitchFamily="18" charset="0"/>
              </a:rPr>
              <a:t>Where would you like to put your attention, in what areas do you desire to grow, and how will you better balance the different areas of your daily life?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25000"/>
              </a:lnSpc>
              <a:spcBef>
                <a:spcPts val="0"/>
              </a:spcBef>
              <a:spcAft>
                <a:spcPts val="0"/>
              </a:spcAft>
              <a:buClrTx/>
              <a:buSzTx/>
              <a:buFont typeface="Symbol" panose="05050102010706020507" pitchFamily="18" charset="2"/>
              <a:buChar char=""/>
              <a:tabLst/>
              <a:defRPr/>
            </a:pPr>
            <a:r>
              <a:rPr kumimoji="0" lang="en-US" sz="3200" b="0" i="0" u="none" strike="noStrike" kern="1200" cap="none" spc="0" normalizeH="0" baseline="0" noProof="0" dirty="0">
                <a:ln>
                  <a:noFill/>
                </a:ln>
                <a:solidFill>
                  <a:prstClr val="black"/>
                </a:solidFill>
                <a:effectLst/>
                <a:uLnTx/>
                <a:uFillTx/>
                <a:latin typeface="Garamond" panose="02020404030301010803" pitchFamily="18" charset="0"/>
                <a:ea typeface="Times New Roman" panose="02020603050405020304" pitchFamily="18" charset="0"/>
                <a:cs typeface="Times New Roman" panose="02020603050405020304" pitchFamily="18" charset="0"/>
              </a:rPr>
              <a:t>What practices and activities are not helping you sustain a balance of mind, body, and spirit? </a:t>
            </a: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3226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8197AB7-CD40-4958-B3B0-177429675A46}"/>
              </a:ext>
            </a:extLst>
          </p:cNvPr>
          <p:cNvSpPr>
            <a:spLocks noGrp="1"/>
          </p:cNvSpPr>
          <p:nvPr>
            <p:ph type="subTitle" idx="1"/>
          </p:nvPr>
        </p:nvSpPr>
        <p:spPr>
          <a:xfrm>
            <a:off x="0" y="0"/>
            <a:ext cx="12191999" cy="6858000"/>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a:solidFill>
              <a:srgbClr val="7030A0"/>
            </a:solidFill>
          </a:ln>
        </p:spPr>
        <p:txBody>
          <a:bodyPr/>
          <a:lstStyle/>
          <a:p>
            <a:endParaRPr lang="en-US" dirty="0"/>
          </a:p>
        </p:txBody>
      </p:sp>
      <p:sp>
        <p:nvSpPr>
          <p:cNvPr id="4" name="TextBox 3">
            <a:extLst>
              <a:ext uri="{FF2B5EF4-FFF2-40B4-BE49-F238E27FC236}">
                <a16:creationId xmlns:a16="http://schemas.microsoft.com/office/drawing/2014/main" id="{18B9A688-5788-4CBD-83F4-038BA7E1D142}"/>
              </a:ext>
            </a:extLst>
          </p:cNvPr>
          <p:cNvSpPr txBox="1"/>
          <p:nvPr/>
        </p:nvSpPr>
        <p:spPr>
          <a:xfrm>
            <a:off x="1052945" y="1325844"/>
            <a:ext cx="10086108" cy="3046988"/>
          </a:xfrm>
          <a:prstGeom prst="rect">
            <a:avLst/>
          </a:prstGeom>
          <a:noFill/>
        </p:spPr>
        <p:txBody>
          <a:bodyPr wrap="square" rtlCol="0">
            <a:spAutoFit/>
          </a:bodyPr>
          <a:lstStyle/>
          <a:p>
            <a:pPr algn="ctr"/>
            <a:r>
              <a:rPr lang="en-US" sz="3200" dirty="0">
                <a:latin typeface="Georgia" panose="02040502050405020303" pitchFamily="18" charset="0"/>
              </a:rPr>
              <a:t>Break Out Room – Discussion</a:t>
            </a:r>
          </a:p>
          <a:p>
            <a:r>
              <a:rPr lang="en-US" sz="3200" dirty="0">
                <a:latin typeface="Georgia" panose="02040502050405020303" pitchFamily="18" charset="0"/>
              </a:rPr>
              <a:t> </a:t>
            </a:r>
          </a:p>
          <a:p>
            <a:r>
              <a:rPr lang="en-US" sz="3200" dirty="0">
                <a:latin typeface="Georgia" panose="02040502050405020303" pitchFamily="18" charset="0"/>
              </a:rPr>
              <a:t>Recall a time when you had to change the way you were used to doing something or an idea that no longer fit with your life circumstances. In making the change, what did you lose, and what did you gain?</a:t>
            </a:r>
          </a:p>
        </p:txBody>
      </p:sp>
    </p:spTree>
    <p:extLst>
      <p:ext uri="{BB962C8B-B14F-4D97-AF65-F5344CB8AC3E}">
        <p14:creationId xmlns:p14="http://schemas.microsoft.com/office/powerpoint/2010/main" val="282437257"/>
      </p:ext>
    </p:extLst>
  </p:cSld>
  <p:clrMapOvr>
    <a:masterClrMapping/>
  </p:clrMapOvr>
</p:sld>
</file>

<file path=ppt/theme/theme1.xml><?xml version="1.0" encoding="utf-8"?>
<a:theme xmlns:a="http://schemas.openxmlformats.org/drawingml/2006/main" name="StreetscapeVTI">
  <a:themeElements>
    <a:clrScheme name="Streetscape2">
      <a:dk1>
        <a:sysClr val="windowText" lastClr="000000"/>
      </a:dk1>
      <a:lt1>
        <a:srgbClr val="FFFFFF"/>
      </a:lt1>
      <a:dk2>
        <a:srgbClr val="191919"/>
      </a:dk2>
      <a:lt2>
        <a:srgbClr val="F3F2EE"/>
      </a:lt2>
      <a:accent1>
        <a:srgbClr val="448885"/>
      </a:accent1>
      <a:accent2>
        <a:srgbClr val="627C58"/>
      </a:accent2>
      <a:accent3>
        <a:srgbClr val="848358"/>
      </a:accent3>
      <a:accent4>
        <a:srgbClr val="547096"/>
      </a:accent4>
      <a:accent5>
        <a:srgbClr val="646464"/>
      </a:accent5>
      <a:accent6>
        <a:srgbClr val="A8A8A8"/>
      </a:accent6>
      <a:hlink>
        <a:srgbClr val="0563C1"/>
      </a:hlink>
      <a:folHlink>
        <a:srgbClr val="954F72"/>
      </a:folHlink>
    </a:clrScheme>
    <a:fontScheme name="Street">
      <a:majorFont>
        <a:latin typeface="Franklin Gothic Heavy"/>
        <a:ea typeface=""/>
        <a:cs typeface=""/>
      </a:majorFont>
      <a:minorFont>
        <a:latin typeface="Conso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accent4">
            <a:lumMod val="40000"/>
            <a:lumOff val="60000"/>
          </a:schemeClr>
        </a:solid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StreetscapeVTI" id="{B20F88EA-96D0-4E96-9207-A1488DAC5867}" vid="{3F7E5CFE-E584-4E58-A75E-141AC45B1490}"/>
    </a:ext>
  </a:extLst>
</a:theme>
</file>

<file path=docProps/app.xml><?xml version="1.0" encoding="utf-8"?>
<Properties xmlns="http://schemas.openxmlformats.org/officeDocument/2006/extended-properties" xmlns:vt="http://schemas.openxmlformats.org/officeDocument/2006/docPropsVTypes">
  <TotalTime>1850</TotalTime>
  <Words>303</Words>
  <Application>Microsoft Office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Consolas</vt:lpstr>
      <vt:lpstr>Franklin Gothic Heavy</vt:lpstr>
      <vt:lpstr>Garamond</vt:lpstr>
      <vt:lpstr>Georgia</vt:lpstr>
      <vt:lpstr>Symbol</vt:lpstr>
      <vt:lpstr>StreetscapeVTI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Wright</dc:creator>
  <cp:lastModifiedBy>Suzanne Wright</cp:lastModifiedBy>
  <cp:revision>2</cp:revision>
  <dcterms:created xsi:type="dcterms:W3CDTF">2022-03-05T12:27:17Z</dcterms:created>
  <dcterms:modified xsi:type="dcterms:W3CDTF">2022-03-19T16:44:26Z</dcterms:modified>
</cp:coreProperties>
</file>